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184DA1-BDD3-464B-BDA7-91E0294A2DE2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0DF1B0-52B6-4B81-9F46-83225985CB3D}">
      <dgm:prSet phldrT="[Text]" custT="1"/>
      <dgm:spPr/>
      <dgm:t>
        <a:bodyPr/>
        <a:lstStyle/>
        <a:p>
          <a:r>
            <a:rPr lang="en-US" sz="1500" dirty="0"/>
            <a:t>October</a:t>
          </a:r>
        </a:p>
      </dgm:t>
    </dgm:pt>
    <dgm:pt modelId="{F0D5EC9C-8DA4-4048-8C36-977D15CBC7DD}" type="parTrans" cxnId="{D691ECC7-78C4-478C-90BB-F5E241CAE5F1}">
      <dgm:prSet/>
      <dgm:spPr/>
      <dgm:t>
        <a:bodyPr/>
        <a:lstStyle/>
        <a:p>
          <a:endParaRPr lang="en-US" sz="1500"/>
        </a:p>
      </dgm:t>
    </dgm:pt>
    <dgm:pt modelId="{8507F59C-13D2-4EEA-A95A-D2F59261C9C0}" type="sibTrans" cxnId="{D691ECC7-78C4-478C-90BB-F5E241CAE5F1}">
      <dgm:prSet/>
      <dgm:spPr/>
      <dgm:t>
        <a:bodyPr/>
        <a:lstStyle/>
        <a:p>
          <a:endParaRPr lang="en-US" sz="1500"/>
        </a:p>
      </dgm:t>
    </dgm:pt>
    <dgm:pt modelId="{49BF3182-1005-4E4D-A6A5-0E8BBE494BE8}">
      <dgm:prSet phldrT="[Text]" custT="1"/>
      <dgm:spPr/>
      <dgm:t>
        <a:bodyPr/>
        <a:lstStyle/>
        <a:p>
          <a:r>
            <a:rPr lang="en-US" sz="1500" dirty="0"/>
            <a:t>Pave the Way Ends</a:t>
          </a:r>
        </a:p>
      </dgm:t>
    </dgm:pt>
    <dgm:pt modelId="{87463066-4B86-49C0-8F49-B6991CE1F2EC}" type="parTrans" cxnId="{6F8B14C1-8365-41D7-938A-BB8A3EB2D82D}">
      <dgm:prSet/>
      <dgm:spPr/>
      <dgm:t>
        <a:bodyPr/>
        <a:lstStyle/>
        <a:p>
          <a:endParaRPr lang="en-US" sz="1500"/>
        </a:p>
      </dgm:t>
    </dgm:pt>
    <dgm:pt modelId="{DA8657B5-0129-4F83-8BE3-68E8E4E35B6C}" type="sibTrans" cxnId="{6F8B14C1-8365-41D7-938A-BB8A3EB2D82D}">
      <dgm:prSet/>
      <dgm:spPr/>
      <dgm:t>
        <a:bodyPr/>
        <a:lstStyle/>
        <a:p>
          <a:endParaRPr lang="en-US" sz="1500"/>
        </a:p>
      </dgm:t>
    </dgm:pt>
    <dgm:pt modelId="{DE8D2E68-27FB-41E0-9825-B1B98559EEC4}">
      <dgm:prSet phldrT="[Text]" custT="1"/>
      <dgm:spPr/>
      <dgm:t>
        <a:bodyPr/>
        <a:lstStyle/>
        <a:p>
          <a:r>
            <a:rPr lang="en-US" sz="1500" dirty="0"/>
            <a:t>November</a:t>
          </a:r>
        </a:p>
      </dgm:t>
    </dgm:pt>
    <dgm:pt modelId="{CFB5AE15-14A2-4CD9-9CCA-69D012E3B629}" type="parTrans" cxnId="{5A4EFDA1-0A70-4C91-AC88-30FBC6F2A132}">
      <dgm:prSet/>
      <dgm:spPr/>
      <dgm:t>
        <a:bodyPr/>
        <a:lstStyle/>
        <a:p>
          <a:endParaRPr lang="en-US" sz="1500"/>
        </a:p>
      </dgm:t>
    </dgm:pt>
    <dgm:pt modelId="{6213863F-3892-464A-8DE7-F97269F8D461}" type="sibTrans" cxnId="{5A4EFDA1-0A70-4C91-AC88-30FBC6F2A132}">
      <dgm:prSet/>
      <dgm:spPr/>
      <dgm:t>
        <a:bodyPr/>
        <a:lstStyle/>
        <a:p>
          <a:endParaRPr lang="en-US" sz="1500"/>
        </a:p>
      </dgm:t>
    </dgm:pt>
    <dgm:pt modelId="{4A3B896F-0920-4920-8294-F452A037BDC6}">
      <dgm:prSet phldrT="[Text]" custT="1"/>
      <dgm:spPr/>
      <dgm:t>
        <a:bodyPr/>
        <a:lstStyle/>
        <a:p>
          <a:r>
            <a:rPr lang="en-US" sz="1500" dirty="0"/>
            <a:t>Reflections</a:t>
          </a:r>
        </a:p>
      </dgm:t>
    </dgm:pt>
    <dgm:pt modelId="{56696FF2-6080-4D3C-9910-092A57432CEB}" type="parTrans" cxnId="{2C192AA9-7959-4A07-8602-19EB095CBBBD}">
      <dgm:prSet/>
      <dgm:spPr/>
      <dgm:t>
        <a:bodyPr/>
        <a:lstStyle/>
        <a:p>
          <a:endParaRPr lang="en-US" sz="1500"/>
        </a:p>
      </dgm:t>
    </dgm:pt>
    <dgm:pt modelId="{DFF4DB3C-7C12-4687-A9A3-7E1011090798}" type="sibTrans" cxnId="{2C192AA9-7959-4A07-8602-19EB095CBBBD}">
      <dgm:prSet/>
      <dgm:spPr/>
      <dgm:t>
        <a:bodyPr/>
        <a:lstStyle/>
        <a:p>
          <a:endParaRPr lang="en-US" sz="1500"/>
        </a:p>
      </dgm:t>
    </dgm:pt>
    <dgm:pt modelId="{447BAA2F-581E-4029-9908-EA0E8173D2B7}">
      <dgm:prSet phldrT="[Text]" custT="1"/>
      <dgm:spPr/>
      <dgm:t>
        <a:bodyPr/>
        <a:lstStyle/>
        <a:p>
          <a:r>
            <a:rPr lang="en-US" sz="1500" dirty="0"/>
            <a:t>Staff Appreciation</a:t>
          </a:r>
        </a:p>
      </dgm:t>
    </dgm:pt>
    <dgm:pt modelId="{F67C3928-D419-4DE1-91AD-D43699F35AA2}" type="parTrans" cxnId="{7E994937-D8C8-4604-A51F-6A3DAAB44C4C}">
      <dgm:prSet/>
      <dgm:spPr/>
      <dgm:t>
        <a:bodyPr/>
        <a:lstStyle/>
        <a:p>
          <a:endParaRPr lang="en-US" sz="1500"/>
        </a:p>
      </dgm:t>
    </dgm:pt>
    <dgm:pt modelId="{FB30DDB6-163B-4ED5-BF4D-5151575190CD}" type="sibTrans" cxnId="{7E994937-D8C8-4604-A51F-6A3DAAB44C4C}">
      <dgm:prSet/>
      <dgm:spPr/>
      <dgm:t>
        <a:bodyPr/>
        <a:lstStyle/>
        <a:p>
          <a:endParaRPr lang="en-US" sz="1500"/>
        </a:p>
      </dgm:t>
    </dgm:pt>
    <dgm:pt modelId="{E78AEC54-6D70-4800-A378-45D6AA8AF010}">
      <dgm:prSet phldrT="[Text]" custT="1"/>
      <dgm:spPr/>
      <dgm:t>
        <a:bodyPr/>
        <a:lstStyle/>
        <a:p>
          <a:r>
            <a:rPr lang="en-US" sz="1500" dirty="0"/>
            <a:t>Giving Tree</a:t>
          </a:r>
        </a:p>
      </dgm:t>
    </dgm:pt>
    <dgm:pt modelId="{64ABBFDB-C977-4E8E-B65B-60D620EE6EE4}" type="parTrans" cxnId="{14EAF541-1E9E-4785-A670-6FC7A6F36021}">
      <dgm:prSet/>
      <dgm:spPr/>
      <dgm:t>
        <a:bodyPr/>
        <a:lstStyle/>
        <a:p>
          <a:endParaRPr lang="en-US" sz="1500"/>
        </a:p>
      </dgm:t>
    </dgm:pt>
    <dgm:pt modelId="{F74265BC-EB61-4E20-ADB4-7D5BB02332DF}" type="sibTrans" cxnId="{14EAF541-1E9E-4785-A670-6FC7A6F36021}">
      <dgm:prSet/>
      <dgm:spPr/>
      <dgm:t>
        <a:bodyPr/>
        <a:lstStyle/>
        <a:p>
          <a:endParaRPr lang="en-US" sz="1500"/>
        </a:p>
      </dgm:t>
    </dgm:pt>
    <dgm:pt modelId="{3E117ABB-0900-49F5-BCE0-6D338B3EBC1D}">
      <dgm:prSet phldrT="[Text]" custT="1"/>
      <dgm:spPr/>
      <dgm:t>
        <a:bodyPr/>
        <a:lstStyle/>
        <a:p>
          <a:r>
            <a:rPr lang="en-US" sz="1500" dirty="0"/>
            <a:t>December</a:t>
          </a:r>
        </a:p>
      </dgm:t>
    </dgm:pt>
    <dgm:pt modelId="{C6A34CF4-F567-495F-85ED-BFDEBF913342}" type="parTrans" cxnId="{F0B440F4-B49B-416D-BBF5-BDD4B5242718}">
      <dgm:prSet/>
      <dgm:spPr/>
      <dgm:t>
        <a:bodyPr/>
        <a:lstStyle/>
        <a:p>
          <a:endParaRPr lang="en-US" sz="1500"/>
        </a:p>
      </dgm:t>
    </dgm:pt>
    <dgm:pt modelId="{B069FC0D-E8E3-4F13-A946-A9691DF25CBA}" type="sibTrans" cxnId="{F0B440F4-B49B-416D-BBF5-BDD4B5242718}">
      <dgm:prSet/>
      <dgm:spPr/>
      <dgm:t>
        <a:bodyPr/>
        <a:lstStyle/>
        <a:p>
          <a:endParaRPr lang="en-US" sz="1500"/>
        </a:p>
      </dgm:t>
    </dgm:pt>
    <dgm:pt modelId="{F603A0E9-0C92-49EE-94FF-C58990A6554C}">
      <dgm:prSet phldrT="[Text]" custT="1"/>
      <dgm:spPr/>
      <dgm:t>
        <a:bodyPr/>
        <a:lstStyle/>
        <a:p>
          <a:r>
            <a:rPr lang="en-US" sz="1500" dirty="0"/>
            <a:t>Math Olympiad</a:t>
          </a:r>
        </a:p>
      </dgm:t>
    </dgm:pt>
    <dgm:pt modelId="{57BB6DC9-E0D1-473E-8F15-9B6FCD77F772}" type="parTrans" cxnId="{F89841E1-6C3E-4C3A-8D4D-39F5343DEC6E}">
      <dgm:prSet/>
      <dgm:spPr/>
      <dgm:t>
        <a:bodyPr/>
        <a:lstStyle/>
        <a:p>
          <a:endParaRPr lang="en-US" sz="1500"/>
        </a:p>
      </dgm:t>
    </dgm:pt>
    <dgm:pt modelId="{E198DCE4-3ACC-4387-A849-65F2E4C25BE4}" type="sibTrans" cxnId="{F89841E1-6C3E-4C3A-8D4D-39F5343DEC6E}">
      <dgm:prSet/>
      <dgm:spPr/>
      <dgm:t>
        <a:bodyPr/>
        <a:lstStyle/>
        <a:p>
          <a:endParaRPr lang="en-US" sz="1500"/>
        </a:p>
      </dgm:t>
    </dgm:pt>
    <dgm:pt modelId="{58AAF3EE-F731-44C6-8BC1-C21D408F79A5}">
      <dgm:prSet phldrT="[Text]" custT="1"/>
      <dgm:spPr/>
      <dgm:t>
        <a:bodyPr/>
        <a:lstStyle/>
        <a:p>
          <a:r>
            <a:rPr lang="en-US" sz="1500" dirty="0"/>
            <a:t>Staff Appreciation</a:t>
          </a:r>
        </a:p>
      </dgm:t>
    </dgm:pt>
    <dgm:pt modelId="{9ACE38F7-B48B-4651-A41D-CFE9B0B6D314}" type="parTrans" cxnId="{120E8A5E-4C7B-43E3-B2E6-143CD09D6D3D}">
      <dgm:prSet/>
      <dgm:spPr/>
      <dgm:t>
        <a:bodyPr/>
        <a:lstStyle/>
        <a:p>
          <a:endParaRPr lang="en-US" sz="1500"/>
        </a:p>
      </dgm:t>
    </dgm:pt>
    <dgm:pt modelId="{417D408F-4CFF-4F12-99C5-F17C5474434B}" type="sibTrans" cxnId="{120E8A5E-4C7B-43E3-B2E6-143CD09D6D3D}">
      <dgm:prSet/>
      <dgm:spPr/>
      <dgm:t>
        <a:bodyPr/>
        <a:lstStyle/>
        <a:p>
          <a:endParaRPr lang="en-US" sz="1500"/>
        </a:p>
      </dgm:t>
    </dgm:pt>
    <dgm:pt modelId="{A16B120B-D4F4-46E0-8FFA-0D47C8C23A1D}">
      <dgm:prSet phldrT="[Text]" custT="1"/>
      <dgm:spPr/>
      <dgm:t>
        <a:bodyPr/>
        <a:lstStyle/>
        <a:p>
          <a:r>
            <a:rPr lang="en-US" sz="1500" dirty="0"/>
            <a:t>Science Olympiad</a:t>
          </a:r>
        </a:p>
      </dgm:t>
    </dgm:pt>
    <dgm:pt modelId="{8B0100FB-097B-4382-869F-FEDFB48FF551}" type="parTrans" cxnId="{6D2A47F3-F128-4282-9748-3829E6423E3B}">
      <dgm:prSet/>
      <dgm:spPr/>
      <dgm:t>
        <a:bodyPr/>
        <a:lstStyle/>
        <a:p>
          <a:endParaRPr lang="en-US"/>
        </a:p>
      </dgm:t>
    </dgm:pt>
    <dgm:pt modelId="{0DADB94E-1E63-4B07-A9A9-D3F3BCC151DA}" type="sibTrans" cxnId="{6D2A47F3-F128-4282-9748-3829E6423E3B}">
      <dgm:prSet/>
      <dgm:spPr/>
      <dgm:t>
        <a:bodyPr/>
        <a:lstStyle/>
        <a:p>
          <a:endParaRPr lang="en-US"/>
        </a:p>
      </dgm:t>
    </dgm:pt>
    <dgm:pt modelId="{5BB636B7-0D02-4748-A441-724D56BEEDAD}">
      <dgm:prSet phldrT="[Text]" custT="1"/>
      <dgm:spPr/>
      <dgm:t>
        <a:bodyPr/>
        <a:lstStyle/>
        <a:p>
          <a:r>
            <a:rPr lang="en-US" sz="1500" dirty="0"/>
            <a:t>Science Olympiad Registration opens</a:t>
          </a:r>
        </a:p>
      </dgm:t>
    </dgm:pt>
    <dgm:pt modelId="{706C5B74-3429-48E7-8598-82C76CFF3908}" type="sibTrans" cxnId="{2C05D488-61C2-44BA-8438-247C682DBEE1}">
      <dgm:prSet/>
      <dgm:spPr/>
      <dgm:t>
        <a:bodyPr/>
        <a:lstStyle/>
        <a:p>
          <a:endParaRPr lang="en-US"/>
        </a:p>
      </dgm:t>
    </dgm:pt>
    <dgm:pt modelId="{8D72242C-0928-4979-8DF9-795CB8ACF9F4}" type="parTrans" cxnId="{2C05D488-61C2-44BA-8438-247C682DBEE1}">
      <dgm:prSet/>
      <dgm:spPr/>
      <dgm:t>
        <a:bodyPr/>
        <a:lstStyle/>
        <a:p>
          <a:endParaRPr lang="en-US"/>
        </a:p>
      </dgm:t>
    </dgm:pt>
    <dgm:pt modelId="{C8C638B8-ACED-4218-B83E-56CA328D946D}">
      <dgm:prSet phldrT="[Text]" custT="1"/>
      <dgm:spPr/>
      <dgm:t>
        <a:bodyPr/>
        <a:lstStyle/>
        <a:p>
          <a:r>
            <a:rPr lang="en-US" sz="1500" dirty="0"/>
            <a:t>Reflections</a:t>
          </a:r>
        </a:p>
      </dgm:t>
    </dgm:pt>
    <dgm:pt modelId="{2737B590-9AC9-4BDA-8CA0-F61FF753A176}" type="parTrans" cxnId="{FE259EDE-A060-442D-9944-B6541C3A871F}">
      <dgm:prSet/>
      <dgm:spPr/>
      <dgm:t>
        <a:bodyPr/>
        <a:lstStyle/>
        <a:p>
          <a:endParaRPr lang="en-US"/>
        </a:p>
      </dgm:t>
    </dgm:pt>
    <dgm:pt modelId="{A42C41E9-77E1-43E7-87D9-5ACB1D728235}" type="sibTrans" cxnId="{FE259EDE-A060-442D-9944-B6541C3A871F}">
      <dgm:prSet/>
      <dgm:spPr/>
      <dgm:t>
        <a:bodyPr/>
        <a:lstStyle/>
        <a:p>
          <a:endParaRPr lang="en-US"/>
        </a:p>
      </dgm:t>
    </dgm:pt>
    <dgm:pt modelId="{25251B32-0E5C-46BF-932F-6AE62146067D}" type="pres">
      <dgm:prSet presAssocID="{04184DA1-BDD3-464B-BDA7-91E0294A2DE2}" presName="layout" presStyleCnt="0">
        <dgm:presLayoutVars>
          <dgm:chMax/>
          <dgm:chPref/>
          <dgm:dir/>
          <dgm:resizeHandles/>
        </dgm:presLayoutVars>
      </dgm:prSet>
      <dgm:spPr/>
    </dgm:pt>
    <dgm:pt modelId="{EB5BA928-7CDE-4519-9FD5-7959E0F1CD0F}" type="pres">
      <dgm:prSet presAssocID="{ED0DF1B0-52B6-4B81-9F46-83225985CB3D}" presName="root" presStyleCnt="0">
        <dgm:presLayoutVars>
          <dgm:chMax/>
          <dgm:chPref/>
        </dgm:presLayoutVars>
      </dgm:prSet>
      <dgm:spPr/>
    </dgm:pt>
    <dgm:pt modelId="{E6DCE0F4-2EDA-44F8-BF7C-CD8796367F8B}" type="pres">
      <dgm:prSet presAssocID="{ED0DF1B0-52B6-4B81-9F46-83225985CB3D}" presName="rootComposite" presStyleCnt="0">
        <dgm:presLayoutVars/>
      </dgm:prSet>
      <dgm:spPr/>
    </dgm:pt>
    <dgm:pt modelId="{43FE65EB-6F47-49F9-9847-8A6C6178D024}" type="pres">
      <dgm:prSet presAssocID="{ED0DF1B0-52B6-4B81-9F46-83225985CB3D}" presName="ParentAccent" presStyleLbl="alignNode1" presStyleIdx="0" presStyleCnt="3"/>
      <dgm:spPr/>
    </dgm:pt>
    <dgm:pt modelId="{5EE726A8-35B7-45B7-944D-B1CD4BE1B25E}" type="pres">
      <dgm:prSet presAssocID="{ED0DF1B0-52B6-4B81-9F46-83225985CB3D}" presName="ParentSmallAccent" presStyleLbl="fgAcc1" presStyleIdx="0" presStyleCnt="3"/>
      <dgm:spPr/>
    </dgm:pt>
    <dgm:pt modelId="{FBFCCA1C-5366-4FDC-8CD2-96CCF6D4A5B1}" type="pres">
      <dgm:prSet presAssocID="{ED0DF1B0-52B6-4B81-9F46-83225985CB3D}" presName="Parent" presStyleLbl="revTx" presStyleIdx="0" presStyleCnt="12">
        <dgm:presLayoutVars>
          <dgm:chMax/>
          <dgm:chPref val="4"/>
          <dgm:bulletEnabled val="1"/>
        </dgm:presLayoutVars>
      </dgm:prSet>
      <dgm:spPr/>
    </dgm:pt>
    <dgm:pt modelId="{01ECE75E-7F32-44F6-8EC5-210659635C40}" type="pres">
      <dgm:prSet presAssocID="{ED0DF1B0-52B6-4B81-9F46-83225985CB3D}" presName="childShape" presStyleCnt="0">
        <dgm:presLayoutVars>
          <dgm:chMax val="0"/>
          <dgm:chPref val="0"/>
        </dgm:presLayoutVars>
      </dgm:prSet>
      <dgm:spPr/>
    </dgm:pt>
    <dgm:pt modelId="{23500629-E03D-4C7E-80AA-50EDD963A188}" type="pres">
      <dgm:prSet presAssocID="{49BF3182-1005-4E4D-A6A5-0E8BBE494BE8}" presName="childComposite" presStyleCnt="0">
        <dgm:presLayoutVars>
          <dgm:chMax val="0"/>
          <dgm:chPref val="0"/>
        </dgm:presLayoutVars>
      </dgm:prSet>
      <dgm:spPr/>
    </dgm:pt>
    <dgm:pt modelId="{D5EB7502-6DF9-47B9-A011-1C9F6AD1AC78}" type="pres">
      <dgm:prSet presAssocID="{49BF3182-1005-4E4D-A6A5-0E8BBE494BE8}" presName="ChildAccent" presStyleLbl="solidFgAcc1" presStyleIdx="0" presStyleCnt="9"/>
      <dgm:spPr/>
    </dgm:pt>
    <dgm:pt modelId="{0708C40D-270C-458A-8D29-6040FD559A1C}" type="pres">
      <dgm:prSet presAssocID="{49BF3182-1005-4E4D-A6A5-0E8BBE494BE8}" presName="Child" presStyleLbl="revTx" presStyleIdx="1" presStyleCnt="12">
        <dgm:presLayoutVars>
          <dgm:chMax val="0"/>
          <dgm:chPref val="0"/>
          <dgm:bulletEnabled val="1"/>
        </dgm:presLayoutVars>
      </dgm:prSet>
      <dgm:spPr/>
    </dgm:pt>
    <dgm:pt modelId="{B401F870-E71C-422E-8ED3-22900E1DECB9}" type="pres">
      <dgm:prSet presAssocID="{F603A0E9-0C92-49EE-94FF-C58990A6554C}" presName="childComposite" presStyleCnt="0">
        <dgm:presLayoutVars>
          <dgm:chMax val="0"/>
          <dgm:chPref val="0"/>
        </dgm:presLayoutVars>
      </dgm:prSet>
      <dgm:spPr/>
    </dgm:pt>
    <dgm:pt modelId="{AB825F96-E594-4132-AF53-F041FFE42001}" type="pres">
      <dgm:prSet presAssocID="{F603A0E9-0C92-49EE-94FF-C58990A6554C}" presName="ChildAccent" presStyleLbl="solidFgAcc1" presStyleIdx="1" presStyleCnt="9"/>
      <dgm:spPr/>
    </dgm:pt>
    <dgm:pt modelId="{008BDC48-8F61-4E37-AE67-76F81593F15B}" type="pres">
      <dgm:prSet presAssocID="{F603A0E9-0C92-49EE-94FF-C58990A6554C}" presName="Child" presStyleLbl="revTx" presStyleIdx="2" presStyleCnt="12">
        <dgm:presLayoutVars>
          <dgm:chMax val="0"/>
          <dgm:chPref val="0"/>
          <dgm:bulletEnabled val="1"/>
        </dgm:presLayoutVars>
      </dgm:prSet>
      <dgm:spPr/>
    </dgm:pt>
    <dgm:pt modelId="{9CBA74F6-B7F1-4E60-8111-3D314BD28D26}" type="pres">
      <dgm:prSet presAssocID="{DE8D2E68-27FB-41E0-9825-B1B98559EEC4}" presName="root" presStyleCnt="0">
        <dgm:presLayoutVars>
          <dgm:chMax/>
          <dgm:chPref/>
        </dgm:presLayoutVars>
      </dgm:prSet>
      <dgm:spPr/>
    </dgm:pt>
    <dgm:pt modelId="{A01C6B88-736C-4267-B6BB-5AB0CB0AA291}" type="pres">
      <dgm:prSet presAssocID="{DE8D2E68-27FB-41E0-9825-B1B98559EEC4}" presName="rootComposite" presStyleCnt="0">
        <dgm:presLayoutVars/>
      </dgm:prSet>
      <dgm:spPr/>
    </dgm:pt>
    <dgm:pt modelId="{ABCFBF7F-98C3-4CDD-93AC-DE4EB2B93E5B}" type="pres">
      <dgm:prSet presAssocID="{DE8D2E68-27FB-41E0-9825-B1B98559EEC4}" presName="ParentAccent" presStyleLbl="alignNode1" presStyleIdx="1" presStyleCnt="3"/>
      <dgm:spPr/>
    </dgm:pt>
    <dgm:pt modelId="{B2B2F4AA-7B53-415C-AFF5-69465198748A}" type="pres">
      <dgm:prSet presAssocID="{DE8D2E68-27FB-41E0-9825-B1B98559EEC4}" presName="ParentSmallAccent" presStyleLbl="fgAcc1" presStyleIdx="1" presStyleCnt="3"/>
      <dgm:spPr/>
    </dgm:pt>
    <dgm:pt modelId="{22C3D325-570F-4F4F-9600-543F9019B5A9}" type="pres">
      <dgm:prSet presAssocID="{DE8D2E68-27FB-41E0-9825-B1B98559EEC4}" presName="Parent" presStyleLbl="revTx" presStyleIdx="3" presStyleCnt="12">
        <dgm:presLayoutVars>
          <dgm:chMax/>
          <dgm:chPref val="4"/>
          <dgm:bulletEnabled val="1"/>
        </dgm:presLayoutVars>
      </dgm:prSet>
      <dgm:spPr/>
    </dgm:pt>
    <dgm:pt modelId="{EED344C8-77E6-4FFF-9ADF-D62A5A01B193}" type="pres">
      <dgm:prSet presAssocID="{DE8D2E68-27FB-41E0-9825-B1B98559EEC4}" presName="childShape" presStyleCnt="0">
        <dgm:presLayoutVars>
          <dgm:chMax val="0"/>
          <dgm:chPref val="0"/>
        </dgm:presLayoutVars>
      </dgm:prSet>
      <dgm:spPr/>
    </dgm:pt>
    <dgm:pt modelId="{3D6AE7D9-91AC-4D15-8EBE-3AC0B7018582}" type="pres">
      <dgm:prSet presAssocID="{4A3B896F-0920-4920-8294-F452A037BDC6}" presName="childComposite" presStyleCnt="0">
        <dgm:presLayoutVars>
          <dgm:chMax val="0"/>
          <dgm:chPref val="0"/>
        </dgm:presLayoutVars>
      </dgm:prSet>
      <dgm:spPr/>
    </dgm:pt>
    <dgm:pt modelId="{0BEC6DF9-2D4C-49C0-A106-481D492E6A5B}" type="pres">
      <dgm:prSet presAssocID="{4A3B896F-0920-4920-8294-F452A037BDC6}" presName="ChildAccent" presStyleLbl="solidFgAcc1" presStyleIdx="2" presStyleCnt="9"/>
      <dgm:spPr/>
    </dgm:pt>
    <dgm:pt modelId="{7A3DB585-F34E-4329-BAA5-D1BEFB92ED7C}" type="pres">
      <dgm:prSet presAssocID="{4A3B896F-0920-4920-8294-F452A037BDC6}" presName="Child" presStyleLbl="revTx" presStyleIdx="4" presStyleCnt="12">
        <dgm:presLayoutVars>
          <dgm:chMax val="0"/>
          <dgm:chPref val="0"/>
          <dgm:bulletEnabled val="1"/>
        </dgm:presLayoutVars>
      </dgm:prSet>
      <dgm:spPr/>
    </dgm:pt>
    <dgm:pt modelId="{9B62EA2F-4633-4EE2-A42E-CB6979F68980}" type="pres">
      <dgm:prSet presAssocID="{447BAA2F-581E-4029-9908-EA0E8173D2B7}" presName="childComposite" presStyleCnt="0">
        <dgm:presLayoutVars>
          <dgm:chMax val="0"/>
          <dgm:chPref val="0"/>
        </dgm:presLayoutVars>
      </dgm:prSet>
      <dgm:spPr/>
    </dgm:pt>
    <dgm:pt modelId="{6513D39D-599B-4C1B-BB1C-4F92C6D4D5F0}" type="pres">
      <dgm:prSet presAssocID="{447BAA2F-581E-4029-9908-EA0E8173D2B7}" presName="ChildAccent" presStyleLbl="solidFgAcc1" presStyleIdx="3" presStyleCnt="9"/>
      <dgm:spPr/>
    </dgm:pt>
    <dgm:pt modelId="{11282E08-8BAF-41DA-9150-4E05B3D958D7}" type="pres">
      <dgm:prSet presAssocID="{447BAA2F-581E-4029-9908-EA0E8173D2B7}" presName="Child" presStyleLbl="revTx" presStyleIdx="5" presStyleCnt="12">
        <dgm:presLayoutVars>
          <dgm:chMax val="0"/>
          <dgm:chPref val="0"/>
          <dgm:bulletEnabled val="1"/>
        </dgm:presLayoutVars>
      </dgm:prSet>
      <dgm:spPr/>
    </dgm:pt>
    <dgm:pt modelId="{A0DD31A6-230F-4FF8-B80F-31DC115D3B1D}" type="pres">
      <dgm:prSet presAssocID="{5BB636B7-0D02-4748-A441-724D56BEEDAD}" presName="childComposite" presStyleCnt="0">
        <dgm:presLayoutVars>
          <dgm:chMax val="0"/>
          <dgm:chPref val="0"/>
        </dgm:presLayoutVars>
      </dgm:prSet>
      <dgm:spPr/>
    </dgm:pt>
    <dgm:pt modelId="{7D0D7650-37C1-4474-84EC-94C629845BD9}" type="pres">
      <dgm:prSet presAssocID="{5BB636B7-0D02-4748-A441-724D56BEEDAD}" presName="ChildAccent" presStyleLbl="solidFgAcc1" presStyleIdx="4" presStyleCnt="9"/>
      <dgm:spPr/>
    </dgm:pt>
    <dgm:pt modelId="{D2F94849-924D-47CA-B67A-B0E22F1011DD}" type="pres">
      <dgm:prSet presAssocID="{5BB636B7-0D02-4748-A441-724D56BEEDAD}" presName="Child" presStyleLbl="revTx" presStyleIdx="6" presStyleCnt="12">
        <dgm:presLayoutVars>
          <dgm:chMax val="0"/>
          <dgm:chPref val="0"/>
          <dgm:bulletEnabled val="1"/>
        </dgm:presLayoutVars>
      </dgm:prSet>
      <dgm:spPr/>
    </dgm:pt>
    <dgm:pt modelId="{52819C6D-4E59-4EC7-9363-A210D2D6C76C}" type="pres">
      <dgm:prSet presAssocID="{3E117ABB-0900-49F5-BCE0-6D338B3EBC1D}" presName="root" presStyleCnt="0">
        <dgm:presLayoutVars>
          <dgm:chMax/>
          <dgm:chPref/>
        </dgm:presLayoutVars>
      </dgm:prSet>
      <dgm:spPr/>
    </dgm:pt>
    <dgm:pt modelId="{BD7BB903-B323-4F82-91A4-D777E1C6A730}" type="pres">
      <dgm:prSet presAssocID="{3E117ABB-0900-49F5-BCE0-6D338B3EBC1D}" presName="rootComposite" presStyleCnt="0">
        <dgm:presLayoutVars/>
      </dgm:prSet>
      <dgm:spPr/>
    </dgm:pt>
    <dgm:pt modelId="{F91833B9-EF18-4EDE-A932-DB882F1680BF}" type="pres">
      <dgm:prSet presAssocID="{3E117ABB-0900-49F5-BCE0-6D338B3EBC1D}" presName="ParentAccent" presStyleLbl="alignNode1" presStyleIdx="2" presStyleCnt="3"/>
      <dgm:spPr/>
    </dgm:pt>
    <dgm:pt modelId="{77F7B36C-4B66-433E-8D09-E25C3BDF7773}" type="pres">
      <dgm:prSet presAssocID="{3E117ABB-0900-49F5-BCE0-6D338B3EBC1D}" presName="ParentSmallAccent" presStyleLbl="fgAcc1" presStyleIdx="2" presStyleCnt="3"/>
      <dgm:spPr/>
    </dgm:pt>
    <dgm:pt modelId="{EED50A86-DB06-49F9-8A79-042CE869E6D5}" type="pres">
      <dgm:prSet presAssocID="{3E117ABB-0900-49F5-BCE0-6D338B3EBC1D}" presName="Parent" presStyleLbl="revTx" presStyleIdx="7" presStyleCnt="12">
        <dgm:presLayoutVars>
          <dgm:chMax/>
          <dgm:chPref val="4"/>
          <dgm:bulletEnabled val="1"/>
        </dgm:presLayoutVars>
      </dgm:prSet>
      <dgm:spPr/>
    </dgm:pt>
    <dgm:pt modelId="{53FAD532-D80E-4090-90CB-0A891D6934D0}" type="pres">
      <dgm:prSet presAssocID="{3E117ABB-0900-49F5-BCE0-6D338B3EBC1D}" presName="childShape" presStyleCnt="0">
        <dgm:presLayoutVars>
          <dgm:chMax val="0"/>
          <dgm:chPref val="0"/>
        </dgm:presLayoutVars>
      </dgm:prSet>
      <dgm:spPr/>
    </dgm:pt>
    <dgm:pt modelId="{7BF88403-3635-46F1-86B7-2C6E182869FF}" type="pres">
      <dgm:prSet presAssocID="{E78AEC54-6D70-4800-A378-45D6AA8AF010}" presName="childComposite" presStyleCnt="0">
        <dgm:presLayoutVars>
          <dgm:chMax val="0"/>
          <dgm:chPref val="0"/>
        </dgm:presLayoutVars>
      </dgm:prSet>
      <dgm:spPr/>
    </dgm:pt>
    <dgm:pt modelId="{D7B6C6AC-183A-4E1C-B65D-69BD7C541245}" type="pres">
      <dgm:prSet presAssocID="{E78AEC54-6D70-4800-A378-45D6AA8AF010}" presName="ChildAccent" presStyleLbl="solidFgAcc1" presStyleIdx="5" presStyleCnt="9"/>
      <dgm:spPr/>
    </dgm:pt>
    <dgm:pt modelId="{AD103AFA-24AC-488C-AADA-59E78921104E}" type="pres">
      <dgm:prSet presAssocID="{E78AEC54-6D70-4800-A378-45D6AA8AF010}" presName="Child" presStyleLbl="revTx" presStyleIdx="8" presStyleCnt="12">
        <dgm:presLayoutVars>
          <dgm:chMax val="0"/>
          <dgm:chPref val="0"/>
          <dgm:bulletEnabled val="1"/>
        </dgm:presLayoutVars>
      </dgm:prSet>
      <dgm:spPr/>
    </dgm:pt>
    <dgm:pt modelId="{3448282C-4343-446A-9378-EA0AED1AF744}" type="pres">
      <dgm:prSet presAssocID="{58AAF3EE-F731-44C6-8BC1-C21D408F79A5}" presName="childComposite" presStyleCnt="0">
        <dgm:presLayoutVars>
          <dgm:chMax val="0"/>
          <dgm:chPref val="0"/>
        </dgm:presLayoutVars>
      </dgm:prSet>
      <dgm:spPr/>
    </dgm:pt>
    <dgm:pt modelId="{0C6B0A6F-F20C-40B1-B032-D51B5A4FB256}" type="pres">
      <dgm:prSet presAssocID="{58AAF3EE-F731-44C6-8BC1-C21D408F79A5}" presName="ChildAccent" presStyleLbl="solidFgAcc1" presStyleIdx="6" presStyleCnt="9"/>
      <dgm:spPr/>
    </dgm:pt>
    <dgm:pt modelId="{CF2B3ED7-D126-4323-AF1A-059AB7CB2B9E}" type="pres">
      <dgm:prSet presAssocID="{58AAF3EE-F731-44C6-8BC1-C21D408F79A5}" presName="Child" presStyleLbl="revTx" presStyleIdx="9" presStyleCnt="12">
        <dgm:presLayoutVars>
          <dgm:chMax val="0"/>
          <dgm:chPref val="0"/>
          <dgm:bulletEnabled val="1"/>
        </dgm:presLayoutVars>
      </dgm:prSet>
      <dgm:spPr/>
    </dgm:pt>
    <dgm:pt modelId="{78DDED48-10B9-4B45-B86B-DF434123F3EE}" type="pres">
      <dgm:prSet presAssocID="{A16B120B-D4F4-46E0-8FFA-0D47C8C23A1D}" presName="childComposite" presStyleCnt="0">
        <dgm:presLayoutVars>
          <dgm:chMax val="0"/>
          <dgm:chPref val="0"/>
        </dgm:presLayoutVars>
      </dgm:prSet>
      <dgm:spPr/>
    </dgm:pt>
    <dgm:pt modelId="{6D2BE41B-CB19-4070-9BED-8A19B0B5EFED}" type="pres">
      <dgm:prSet presAssocID="{A16B120B-D4F4-46E0-8FFA-0D47C8C23A1D}" presName="ChildAccent" presStyleLbl="solidFgAcc1" presStyleIdx="7" presStyleCnt="9"/>
      <dgm:spPr/>
    </dgm:pt>
    <dgm:pt modelId="{E0F148AE-FA34-4577-9F27-B3D9B334D277}" type="pres">
      <dgm:prSet presAssocID="{A16B120B-D4F4-46E0-8FFA-0D47C8C23A1D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</dgm:pt>
    <dgm:pt modelId="{B90D33EF-3C04-4D59-8BE1-39AA809C8346}" type="pres">
      <dgm:prSet presAssocID="{C8C638B8-ACED-4218-B83E-56CA328D946D}" presName="childComposite" presStyleCnt="0">
        <dgm:presLayoutVars>
          <dgm:chMax val="0"/>
          <dgm:chPref val="0"/>
        </dgm:presLayoutVars>
      </dgm:prSet>
      <dgm:spPr/>
    </dgm:pt>
    <dgm:pt modelId="{3737A10C-57F8-4AD4-B4AC-80185A252AA4}" type="pres">
      <dgm:prSet presAssocID="{C8C638B8-ACED-4218-B83E-56CA328D946D}" presName="ChildAccent" presStyleLbl="solidFgAcc1" presStyleIdx="8" presStyleCnt="9"/>
      <dgm:spPr/>
    </dgm:pt>
    <dgm:pt modelId="{A619BDC7-117A-49BD-A53D-AF01CBC2FB3D}" type="pres">
      <dgm:prSet presAssocID="{C8C638B8-ACED-4218-B83E-56CA328D946D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</dgm:pt>
  </dgm:ptLst>
  <dgm:cxnLst>
    <dgm:cxn modelId="{F7538503-E3A7-4763-B37B-627471D15814}" type="presOf" srcId="{3E117ABB-0900-49F5-BCE0-6D338B3EBC1D}" destId="{EED50A86-DB06-49F9-8A79-042CE869E6D5}" srcOrd="0" destOrd="0" presId="urn:microsoft.com/office/officeart/2008/layout/SquareAccentList"/>
    <dgm:cxn modelId="{DD4F8F30-76BE-46B3-8BD8-247A9C90FC77}" type="presOf" srcId="{58AAF3EE-F731-44C6-8BC1-C21D408F79A5}" destId="{CF2B3ED7-D126-4323-AF1A-059AB7CB2B9E}" srcOrd="0" destOrd="0" presId="urn:microsoft.com/office/officeart/2008/layout/SquareAccentList"/>
    <dgm:cxn modelId="{7E994937-D8C8-4604-A51F-6A3DAAB44C4C}" srcId="{DE8D2E68-27FB-41E0-9825-B1B98559EEC4}" destId="{447BAA2F-581E-4029-9908-EA0E8173D2B7}" srcOrd="1" destOrd="0" parTransId="{F67C3928-D419-4DE1-91AD-D43699F35AA2}" sibTransId="{FB30DDB6-163B-4ED5-BF4D-5151575190CD}"/>
    <dgm:cxn modelId="{120E8A5E-4C7B-43E3-B2E6-143CD09D6D3D}" srcId="{3E117ABB-0900-49F5-BCE0-6D338B3EBC1D}" destId="{58AAF3EE-F731-44C6-8BC1-C21D408F79A5}" srcOrd="1" destOrd="0" parTransId="{9ACE38F7-B48B-4651-A41D-CFE9B0B6D314}" sibTransId="{417D408F-4CFF-4F12-99C5-F17C5474434B}"/>
    <dgm:cxn modelId="{14EAF541-1E9E-4785-A670-6FC7A6F36021}" srcId="{3E117ABB-0900-49F5-BCE0-6D338B3EBC1D}" destId="{E78AEC54-6D70-4800-A378-45D6AA8AF010}" srcOrd="0" destOrd="0" parTransId="{64ABBFDB-C977-4E8E-B65B-60D620EE6EE4}" sibTransId="{F74265BC-EB61-4E20-ADB4-7D5BB02332DF}"/>
    <dgm:cxn modelId="{A2BD026E-A008-4B16-BAE0-D9272B7E76A1}" type="presOf" srcId="{49BF3182-1005-4E4D-A6A5-0E8BBE494BE8}" destId="{0708C40D-270C-458A-8D29-6040FD559A1C}" srcOrd="0" destOrd="0" presId="urn:microsoft.com/office/officeart/2008/layout/SquareAccentList"/>
    <dgm:cxn modelId="{04C89758-CB26-4C37-A718-0241D2F14F21}" type="presOf" srcId="{F603A0E9-0C92-49EE-94FF-C58990A6554C}" destId="{008BDC48-8F61-4E37-AE67-76F81593F15B}" srcOrd="0" destOrd="0" presId="urn:microsoft.com/office/officeart/2008/layout/SquareAccentList"/>
    <dgm:cxn modelId="{39A8C885-C00F-4A10-9D5C-BDC743393468}" type="presOf" srcId="{DE8D2E68-27FB-41E0-9825-B1B98559EEC4}" destId="{22C3D325-570F-4F4F-9600-543F9019B5A9}" srcOrd="0" destOrd="0" presId="urn:microsoft.com/office/officeart/2008/layout/SquareAccentList"/>
    <dgm:cxn modelId="{2C05D488-61C2-44BA-8438-247C682DBEE1}" srcId="{DE8D2E68-27FB-41E0-9825-B1B98559EEC4}" destId="{5BB636B7-0D02-4748-A441-724D56BEEDAD}" srcOrd="2" destOrd="0" parTransId="{8D72242C-0928-4979-8DF9-795CB8ACF9F4}" sibTransId="{706C5B74-3429-48E7-8598-82C76CFF3908}"/>
    <dgm:cxn modelId="{5A4EFDA1-0A70-4C91-AC88-30FBC6F2A132}" srcId="{04184DA1-BDD3-464B-BDA7-91E0294A2DE2}" destId="{DE8D2E68-27FB-41E0-9825-B1B98559EEC4}" srcOrd="1" destOrd="0" parTransId="{CFB5AE15-14A2-4CD9-9CCA-69D012E3B629}" sibTransId="{6213863F-3892-464A-8DE7-F97269F8D461}"/>
    <dgm:cxn modelId="{2C192AA9-7959-4A07-8602-19EB095CBBBD}" srcId="{DE8D2E68-27FB-41E0-9825-B1B98559EEC4}" destId="{4A3B896F-0920-4920-8294-F452A037BDC6}" srcOrd="0" destOrd="0" parTransId="{56696FF2-6080-4D3C-9910-092A57432CEB}" sibTransId="{DFF4DB3C-7C12-4687-A9A3-7E1011090798}"/>
    <dgm:cxn modelId="{B2831FAF-CA9A-4179-A6AB-4B48145D19F6}" type="presOf" srcId="{ED0DF1B0-52B6-4B81-9F46-83225985CB3D}" destId="{FBFCCA1C-5366-4FDC-8CD2-96CCF6D4A5B1}" srcOrd="0" destOrd="0" presId="urn:microsoft.com/office/officeart/2008/layout/SquareAccentList"/>
    <dgm:cxn modelId="{55274EB4-AC98-40CB-A165-36A14AA2EC51}" type="presOf" srcId="{E78AEC54-6D70-4800-A378-45D6AA8AF010}" destId="{AD103AFA-24AC-488C-AADA-59E78921104E}" srcOrd="0" destOrd="0" presId="urn:microsoft.com/office/officeart/2008/layout/SquareAccentList"/>
    <dgm:cxn modelId="{034EA3B6-9F49-4CB9-8E2C-E8BF5A2A5B88}" type="presOf" srcId="{4A3B896F-0920-4920-8294-F452A037BDC6}" destId="{7A3DB585-F34E-4329-BAA5-D1BEFB92ED7C}" srcOrd="0" destOrd="0" presId="urn:microsoft.com/office/officeart/2008/layout/SquareAccentList"/>
    <dgm:cxn modelId="{6F8B14C1-8365-41D7-938A-BB8A3EB2D82D}" srcId="{ED0DF1B0-52B6-4B81-9F46-83225985CB3D}" destId="{49BF3182-1005-4E4D-A6A5-0E8BBE494BE8}" srcOrd="0" destOrd="0" parTransId="{87463066-4B86-49C0-8F49-B6991CE1F2EC}" sibTransId="{DA8657B5-0129-4F83-8BE3-68E8E4E35B6C}"/>
    <dgm:cxn modelId="{80BE33C5-191D-4961-9D79-CE3F290F082C}" type="presOf" srcId="{04184DA1-BDD3-464B-BDA7-91E0294A2DE2}" destId="{25251B32-0E5C-46BF-932F-6AE62146067D}" srcOrd="0" destOrd="0" presId="urn:microsoft.com/office/officeart/2008/layout/SquareAccentList"/>
    <dgm:cxn modelId="{373167C5-6867-4DA2-9A7F-DD0221F03D4A}" type="presOf" srcId="{A16B120B-D4F4-46E0-8FFA-0D47C8C23A1D}" destId="{E0F148AE-FA34-4577-9F27-B3D9B334D277}" srcOrd="0" destOrd="0" presId="urn:microsoft.com/office/officeart/2008/layout/SquareAccentList"/>
    <dgm:cxn modelId="{D691ECC7-78C4-478C-90BB-F5E241CAE5F1}" srcId="{04184DA1-BDD3-464B-BDA7-91E0294A2DE2}" destId="{ED0DF1B0-52B6-4B81-9F46-83225985CB3D}" srcOrd="0" destOrd="0" parTransId="{F0D5EC9C-8DA4-4048-8C36-977D15CBC7DD}" sibTransId="{8507F59C-13D2-4EEA-A95A-D2F59261C9C0}"/>
    <dgm:cxn modelId="{6C45F6DD-BF09-426C-AE4C-638067F0F7DA}" type="presOf" srcId="{C8C638B8-ACED-4218-B83E-56CA328D946D}" destId="{A619BDC7-117A-49BD-A53D-AF01CBC2FB3D}" srcOrd="0" destOrd="0" presId="urn:microsoft.com/office/officeart/2008/layout/SquareAccentList"/>
    <dgm:cxn modelId="{FE259EDE-A060-442D-9944-B6541C3A871F}" srcId="{3E117ABB-0900-49F5-BCE0-6D338B3EBC1D}" destId="{C8C638B8-ACED-4218-B83E-56CA328D946D}" srcOrd="3" destOrd="0" parTransId="{2737B590-9AC9-4BDA-8CA0-F61FF753A176}" sibTransId="{A42C41E9-77E1-43E7-87D9-5ACB1D728235}"/>
    <dgm:cxn modelId="{F89841E1-6C3E-4C3A-8D4D-39F5343DEC6E}" srcId="{ED0DF1B0-52B6-4B81-9F46-83225985CB3D}" destId="{F603A0E9-0C92-49EE-94FF-C58990A6554C}" srcOrd="1" destOrd="0" parTransId="{57BB6DC9-E0D1-473E-8F15-9B6FCD77F772}" sibTransId="{E198DCE4-3ACC-4387-A849-65F2E4C25BE4}"/>
    <dgm:cxn modelId="{141BEBE6-DBBC-40D5-A581-E94A1E0D01F9}" type="presOf" srcId="{447BAA2F-581E-4029-9908-EA0E8173D2B7}" destId="{11282E08-8BAF-41DA-9150-4E05B3D958D7}" srcOrd="0" destOrd="0" presId="urn:microsoft.com/office/officeart/2008/layout/SquareAccentList"/>
    <dgm:cxn modelId="{F603CEEC-FA04-4B08-801F-0693EE5BA799}" type="presOf" srcId="{5BB636B7-0D02-4748-A441-724D56BEEDAD}" destId="{D2F94849-924D-47CA-B67A-B0E22F1011DD}" srcOrd="0" destOrd="0" presId="urn:microsoft.com/office/officeart/2008/layout/SquareAccentList"/>
    <dgm:cxn modelId="{6D2A47F3-F128-4282-9748-3829E6423E3B}" srcId="{3E117ABB-0900-49F5-BCE0-6D338B3EBC1D}" destId="{A16B120B-D4F4-46E0-8FFA-0D47C8C23A1D}" srcOrd="2" destOrd="0" parTransId="{8B0100FB-097B-4382-869F-FEDFB48FF551}" sibTransId="{0DADB94E-1E63-4B07-A9A9-D3F3BCC151DA}"/>
    <dgm:cxn modelId="{F0B440F4-B49B-416D-BBF5-BDD4B5242718}" srcId="{04184DA1-BDD3-464B-BDA7-91E0294A2DE2}" destId="{3E117ABB-0900-49F5-BCE0-6D338B3EBC1D}" srcOrd="2" destOrd="0" parTransId="{C6A34CF4-F567-495F-85ED-BFDEBF913342}" sibTransId="{B069FC0D-E8E3-4F13-A946-A9691DF25CBA}"/>
    <dgm:cxn modelId="{DC1E47CB-9170-433C-961D-D4348DD10A84}" type="presParOf" srcId="{25251B32-0E5C-46BF-932F-6AE62146067D}" destId="{EB5BA928-7CDE-4519-9FD5-7959E0F1CD0F}" srcOrd="0" destOrd="0" presId="urn:microsoft.com/office/officeart/2008/layout/SquareAccentList"/>
    <dgm:cxn modelId="{E917B5F0-463F-4F92-B0F0-F267772C6302}" type="presParOf" srcId="{EB5BA928-7CDE-4519-9FD5-7959E0F1CD0F}" destId="{E6DCE0F4-2EDA-44F8-BF7C-CD8796367F8B}" srcOrd="0" destOrd="0" presId="urn:microsoft.com/office/officeart/2008/layout/SquareAccentList"/>
    <dgm:cxn modelId="{8B244021-DD62-4DC2-876F-5BAF34AE4E09}" type="presParOf" srcId="{E6DCE0F4-2EDA-44F8-BF7C-CD8796367F8B}" destId="{43FE65EB-6F47-49F9-9847-8A6C6178D024}" srcOrd="0" destOrd="0" presId="urn:microsoft.com/office/officeart/2008/layout/SquareAccentList"/>
    <dgm:cxn modelId="{FF919301-3896-4F2A-8FE5-3FB7A29A9C4E}" type="presParOf" srcId="{E6DCE0F4-2EDA-44F8-BF7C-CD8796367F8B}" destId="{5EE726A8-35B7-45B7-944D-B1CD4BE1B25E}" srcOrd="1" destOrd="0" presId="urn:microsoft.com/office/officeart/2008/layout/SquareAccentList"/>
    <dgm:cxn modelId="{5FC2F19A-750E-4085-B325-BD207EA7D0BA}" type="presParOf" srcId="{E6DCE0F4-2EDA-44F8-BF7C-CD8796367F8B}" destId="{FBFCCA1C-5366-4FDC-8CD2-96CCF6D4A5B1}" srcOrd="2" destOrd="0" presId="urn:microsoft.com/office/officeart/2008/layout/SquareAccentList"/>
    <dgm:cxn modelId="{53D26576-76AE-449F-B411-91B694A80FC7}" type="presParOf" srcId="{EB5BA928-7CDE-4519-9FD5-7959E0F1CD0F}" destId="{01ECE75E-7F32-44F6-8EC5-210659635C40}" srcOrd="1" destOrd="0" presId="urn:microsoft.com/office/officeart/2008/layout/SquareAccentList"/>
    <dgm:cxn modelId="{7D4F43E2-6113-41B5-8A8C-67C4C237A3B0}" type="presParOf" srcId="{01ECE75E-7F32-44F6-8EC5-210659635C40}" destId="{23500629-E03D-4C7E-80AA-50EDD963A188}" srcOrd="0" destOrd="0" presId="urn:microsoft.com/office/officeart/2008/layout/SquareAccentList"/>
    <dgm:cxn modelId="{E5394193-8B60-4246-8739-B2653E5BFF43}" type="presParOf" srcId="{23500629-E03D-4C7E-80AA-50EDD963A188}" destId="{D5EB7502-6DF9-47B9-A011-1C9F6AD1AC78}" srcOrd="0" destOrd="0" presId="urn:microsoft.com/office/officeart/2008/layout/SquareAccentList"/>
    <dgm:cxn modelId="{4C3B3009-2663-4E34-B75B-B309676593F8}" type="presParOf" srcId="{23500629-E03D-4C7E-80AA-50EDD963A188}" destId="{0708C40D-270C-458A-8D29-6040FD559A1C}" srcOrd="1" destOrd="0" presId="urn:microsoft.com/office/officeart/2008/layout/SquareAccentList"/>
    <dgm:cxn modelId="{2B59973F-147B-4D74-BD64-92BD31D348FA}" type="presParOf" srcId="{01ECE75E-7F32-44F6-8EC5-210659635C40}" destId="{B401F870-E71C-422E-8ED3-22900E1DECB9}" srcOrd="1" destOrd="0" presId="urn:microsoft.com/office/officeart/2008/layout/SquareAccentList"/>
    <dgm:cxn modelId="{21DE4CE2-70C1-4A4B-8606-D017329A3470}" type="presParOf" srcId="{B401F870-E71C-422E-8ED3-22900E1DECB9}" destId="{AB825F96-E594-4132-AF53-F041FFE42001}" srcOrd="0" destOrd="0" presId="urn:microsoft.com/office/officeart/2008/layout/SquareAccentList"/>
    <dgm:cxn modelId="{635C7217-D021-4DD1-BB17-3435123E1E84}" type="presParOf" srcId="{B401F870-E71C-422E-8ED3-22900E1DECB9}" destId="{008BDC48-8F61-4E37-AE67-76F81593F15B}" srcOrd="1" destOrd="0" presId="urn:microsoft.com/office/officeart/2008/layout/SquareAccentList"/>
    <dgm:cxn modelId="{1F72EED1-83F8-4DF8-AAC2-ECC56580C437}" type="presParOf" srcId="{25251B32-0E5C-46BF-932F-6AE62146067D}" destId="{9CBA74F6-B7F1-4E60-8111-3D314BD28D26}" srcOrd="1" destOrd="0" presId="urn:microsoft.com/office/officeart/2008/layout/SquareAccentList"/>
    <dgm:cxn modelId="{56B0FA07-E18B-4EB4-8B46-F82A3FAC3FD2}" type="presParOf" srcId="{9CBA74F6-B7F1-4E60-8111-3D314BD28D26}" destId="{A01C6B88-736C-4267-B6BB-5AB0CB0AA291}" srcOrd="0" destOrd="0" presId="urn:microsoft.com/office/officeart/2008/layout/SquareAccentList"/>
    <dgm:cxn modelId="{AE8C64DB-97DC-4B97-BB69-379BE33C5636}" type="presParOf" srcId="{A01C6B88-736C-4267-B6BB-5AB0CB0AA291}" destId="{ABCFBF7F-98C3-4CDD-93AC-DE4EB2B93E5B}" srcOrd="0" destOrd="0" presId="urn:microsoft.com/office/officeart/2008/layout/SquareAccentList"/>
    <dgm:cxn modelId="{7CCD671F-6D37-49DC-BD87-27C53F9BD093}" type="presParOf" srcId="{A01C6B88-736C-4267-B6BB-5AB0CB0AA291}" destId="{B2B2F4AA-7B53-415C-AFF5-69465198748A}" srcOrd="1" destOrd="0" presId="urn:microsoft.com/office/officeart/2008/layout/SquareAccentList"/>
    <dgm:cxn modelId="{5525F67A-BB2C-4DE8-8F1D-F53C11457F2A}" type="presParOf" srcId="{A01C6B88-736C-4267-B6BB-5AB0CB0AA291}" destId="{22C3D325-570F-4F4F-9600-543F9019B5A9}" srcOrd="2" destOrd="0" presId="urn:microsoft.com/office/officeart/2008/layout/SquareAccentList"/>
    <dgm:cxn modelId="{2E0E010B-F2C8-488B-8EE6-E802CCC7DE3F}" type="presParOf" srcId="{9CBA74F6-B7F1-4E60-8111-3D314BD28D26}" destId="{EED344C8-77E6-4FFF-9ADF-D62A5A01B193}" srcOrd="1" destOrd="0" presId="urn:microsoft.com/office/officeart/2008/layout/SquareAccentList"/>
    <dgm:cxn modelId="{817C6457-EE40-4BBC-BA7D-996EEE2D8424}" type="presParOf" srcId="{EED344C8-77E6-4FFF-9ADF-D62A5A01B193}" destId="{3D6AE7D9-91AC-4D15-8EBE-3AC0B7018582}" srcOrd="0" destOrd="0" presId="urn:microsoft.com/office/officeart/2008/layout/SquareAccentList"/>
    <dgm:cxn modelId="{92B4F98B-E902-4865-9FDB-EA096F71E400}" type="presParOf" srcId="{3D6AE7D9-91AC-4D15-8EBE-3AC0B7018582}" destId="{0BEC6DF9-2D4C-49C0-A106-481D492E6A5B}" srcOrd="0" destOrd="0" presId="urn:microsoft.com/office/officeart/2008/layout/SquareAccentList"/>
    <dgm:cxn modelId="{B8272B26-0161-407F-AA9E-3F2CEA17E5B7}" type="presParOf" srcId="{3D6AE7D9-91AC-4D15-8EBE-3AC0B7018582}" destId="{7A3DB585-F34E-4329-BAA5-D1BEFB92ED7C}" srcOrd="1" destOrd="0" presId="urn:microsoft.com/office/officeart/2008/layout/SquareAccentList"/>
    <dgm:cxn modelId="{CD3EB970-7C6D-4791-8A69-37481754686B}" type="presParOf" srcId="{EED344C8-77E6-4FFF-9ADF-D62A5A01B193}" destId="{9B62EA2F-4633-4EE2-A42E-CB6979F68980}" srcOrd="1" destOrd="0" presId="urn:microsoft.com/office/officeart/2008/layout/SquareAccentList"/>
    <dgm:cxn modelId="{77CED812-9F21-4206-8FC6-5295BE689DAF}" type="presParOf" srcId="{9B62EA2F-4633-4EE2-A42E-CB6979F68980}" destId="{6513D39D-599B-4C1B-BB1C-4F92C6D4D5F0}" srcOrd="0" destOrd="0" presId="urn:microsoft.com/office/officeart/2008/layout/SquareAccentList"/>
    <dgm:cxn modelId="{1CCA8D57-5304-42CD-BD3F-7ECCB0F4D80F}" type="presParOf" srcId="{9B62EA2F-4633-4EE2-A42E-CB6979F68980}" destId="{11282E08-8BAF-41DA-9150-4E05B3D958D7}" srcOrd="1" destOrd="0" presId="urn:microsoft.com/office/officeart/2008/layout/SquareAccentList"/>
    <dgm:cxn modelId="{2EA5C55B-29B2-463F-8916-565A2763275F}" type="presParOf" srcId="{EED344C8-77E6-4FFF-9ADF-D62A5A01B193}" destId="{A0DD31A6-230F-4FF8-B80F-31DC115D3B1D}" srcOrd="2" destOrd="0" presId="urn:microsoft.com/office/officeart/2008/layout/SquareAccentList"/>
    <dgm:cxn modelId="{2D2F05D9-CEEC-4FBC-B314-B6B103D051DA}" type="presParOf" srcId="{A0DD31A6-230F-4FF8-B80F-31DC115D3B1D}" destId="{7D0D7650-37C1-4474-84EC-94C629845BD9}" srcOrd="0" destOrd="0" presId="urn:microsoft.com/office/officeart/2008/layout/SquareAccentList"/>
    <dgm:cxn modelId="{95E78B37-A353-4F85-AFEE-2E476877FD13}" type="presParOf" srcId="{A0DD31A6-230F-4FF8-B80F-31DC115D3B1D}" destId="{D2F94849-924D-47CA-B67A-B0E22F1011DD}" srcOrd="1" destOrd="0" presId="urn:microsoft.com/office/officeart/2008/layout/SquareAccentList"/>
    <dgm:cxn modelId="{0A52E2E6-F953-415F-BF9F-8A0A462B4F66}" type="presParOf" srcId="{25251B32-0E5C-46BF-932F-6AE62146067D}" destId="{52819C6D-4E59-4EC7-9363-A210D2D6C76C}" srcOrd="2" destOrd="0" presId="urn:microsoft.com/office/officeart/2008/layout/SquareAccentList"/>
    <dgm:cxn modelId="{0F3EBF13-74CB-4641-B7DB-9772136C89BB}" type="presParOf" srcId="{52819C6D-4E59-4EC7-9363-A210D2D6C76C}" destId="{BD7BB903-B323-4F82-91A4-D777E1C6A730}" srcOrd="0" destOrd="0" presId="urn:microsoft.com/office/officeart/2008/layout/SquareAccentList"/>
    <dgm:cxn modelId="{2DD325DA-D6E0-4EC2-934A-64BA73E13D06}" type="presParOf" srcId="{BD7BB903-B323-4F82-91A4-D777E1C6A730}" destId="{F91833B9-EF18-4EDE-A932-DB882F1680BF}" srcOrd="0" destOrd="0" presId="urn:microsoft.com/office/officeart/2008/layout/SquareAccentList"/>
    <dgm:cxn modelId="{44995983-21EC-49FA-A510-4117FBFDC352}" type="presParOf" srcId="{BD7BB903-B323-4F82-91A4-D777E1C6A730}" destId="{77F7B36C-4B66-433E-8D09-E25C3BDF7773}" srcOrd="1" destOrd="0" presId="urn:microsoft.com/office/officeart/2008/layout/SquareAccentList"/>
    <dgm:cxn modelId="{C419EAF2-B581-4658-B0C8-23E1981BF939}" type="presParOf" srcId="{BD7BB903-B323-4F82-91A4-D777E1C6A730}" destId="{EED50A86-DB06-49F9-8A79-042CE869E6D5}" srcOrd="2" destOrd="0" presId="urn:microsoft.com/office/officeart/2008/layout/SquareAccentList"/>
    <dgm:cxn modelId="{59DF82E2-BF40-4A6E-80F2-1153E4CFA890}" type="presParOf" srcId="{52819C6D-4E59-4EC7-9363-A210D2D6C76C}" destId="{53FAD532-D80E-4090-90CB-0A891D6934D0}" srcOrd="1" destOrd="0" presId="urn:microsoft.com/office/officeart/2008/layout/SquareAccentList"/>
    <dgm:cxn modelId="{A08847D0-9EE2-48B2-B331-CB2B654743B4}" type="presParOf" srcId="{53FAD532-D80E-4090-90CB-0A891D6934D0}" destId="{7BF88403-3635-46F1-86B7-2C6E182869FF}" srcOrd="0" destOrd="0" presId="urn:microsoft.com/office/officeart/2008/layout/SquareAccentList"/>
    <dgm:cxn modelId="{13CC2D9B-2D3D-4395-987C-41CDAD42175B}" type="presParOf" srcId="{7BF88403-3635-46F1-86B7-2C6E182869FF}" destId="{D7B6C6AC-183A-4E1C-B65D-69BD7C541245}" srcOrd="0" destOrd="0" presId="urn:microsoft.com/office/officeart/2008/layout/SquareAccentList"/>
    <dgm:cxn modelId="{735B7C6C-06C1-45AD-93C6-6DA40EFA9852}" type="presParOf" srcId="{7BF88403-3635-46F1-86B7-2C6E182869FF}" destId="{AD103AFA-24AC-488C-AADA-59E78921104E}" srcOrd="1" destOrd="0" presId="urn:microsoft.com/office/officeart/2008/layout/SquareAccentList"/>
    <dgm:cxn modelId="{922465FC-DB68-45B1-9F96-2757833F0552}" type="presParOf" srcId="{53FAD532-D80E-4090-90CB-0A891D6934D0}" destId="{3448282C-4343-446A-9378-EA0AED1AF744}" srcOrd="1" destOrd="0" presId="urn:microsoft.com/office/officeart/2008/layout/SquareAccentList"/>
    <dgm:cxn modelId="{D4981AA1-06BE-457A-B56F-077B7C8D2690}" type="presParOf" srcId="{3448282C-4343-446A-9378-EA0AED1AF744}" destId="{0C6B0A6F-F20C-40B1-B032-D51B5A4FB256}" srcOrd="0" destOrd="0" presId="urn:microsoft.com/office/officeart/2008/layout/SquareAccentList"/>
    <dgm:cxn modelId="{FDD8B8B3-3D86-49B5-A231-F12B9ACC3A82}" type="presParOf" srcId="{3448282C-4343-446A-9378-EA0AED1AF744}" destId="{CF2B3ED7-D126-4323-AF1A-059AB7CB2B9E}" srcOrd="1" destOrd="0" presId="urn:microsoft.com/office/officeart/2008/layout/SquareAccentList"/>
    <dgm:cxn modelId="{D6E894DD-0C1C-48E5-B9E5-839699690497}" type="presParOf" srcId="{53FAD532-D80E-4090-90CB-0A891D6934D0}" destId="{78DDED48-10B9-4B45-B86B-DF434123F3EE}" srcOrd="2" destOrd="0" presId="urn:microsoft.com/office/officeart/2008/layout/SquareAccentList"/>
    <dgm:cxn modelId="{DE09A7EE-53F2-4F68-9280-8E08232D6E89}" type="presParOf" srcId="{78DDED48-10B9-4B45-B86B-DF434123F3EE}" destId="{6D2BE41B-CB19-4070-9BED-8A19B0B5EFED}" srcOrd="0" destOrd="0" presId="urn:microsoft.com/office/officeart/2008/layout/SquareAccentList"/>
    <dgm:cxn modelId="{859E4B95-5C6C-453A-85C7-CC84B4B14371}" type="presParOf" srcId="{78DDED48-10B9-4B45-B86B-DF434123F3EE}" destId="{E0F148AE-FA34-4577-9F27-B3D9B334D277}" srcOrd="1" destOrd="0" presId="urn:microsoft.com/office/officeart/2008/layout/SquareAccentList"/>
    <dgm:cxn modelId="{014136D4-2F9B-4619-87B5-947CA3F0CDF8}" type="presParOf" srcId="{53FAD532-D80E-4090-90CB-0A891D6934D0}" destId="{B90D33EF-3C04-4D59-8BE1-39AA809C8346}" srcOrd="3" destOrd="0" presId="urn:microsoft.com/office/officeart/2008/layout/SquareAccentList"/>
    <dgm:cxn modelId="{D4E16A8B-2658-4245-A592-9C5369924119}" type="presParOf" srcId="{B90D33EF-3C04-4D59-8BE1-39AA809C8346}" destId="{3737A10C-57F8-4AD4-B4AC-80185A252AA4}" srcOrd="0" destOrd="0" presId="urn:microsoft.com/office/officeart/2008/layout/SquareAccentList"/>
    <dgm:cxn modelId="{74C77AFC-F082-44C6-BBB7-D5435BC32D76}" type="presParOf" srcId="{B90D33EF-3C04-4D59-8BE1-39AA809C8346}" destId="{A619BDC7-117A-49BD-A53D-AF01CBC2FB3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184DA1-BDD3-464B-BDA7-91E0294A2DE2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0DF1B0-52B6-4B81-9F46-83225985CB3D}">
      <dgm:prSet phldrT="[Text]" custT="1"/>
      <dgm:spPr/>
      <dgm:t>
        <a:bodyPr/>
        <a:lstStyle/>
        <a:p>
          <a:r>
            <a:rPr lang="en-US" sz="1500" dirty="0"/>
            <a:t>January</a:t>
          </a:r>
        </a:p>
      </dgm:t>
    </dgm:pt>
    <dgm:pt modelId="{F0D5EC9C-8DA4-4048-8C36-977D15CBC7DD}" type="parTrans" cxnId="{D691ECC7-78C4-478C-90BB-F5E241CAE5F1}">
      <dgm:prSet/>
      <dgm:spPr/>
      <dgm:t>
        <a:bodyPr/>
        <a:lstStyle/>
        <a:p>
          <a:endParaRPr lang="en-US" sz="1500"/>
        </a:p>
      </dgm:t>
    </dgm:pt>
    <dgm:pt modelId="{8507F59C-13D2-4EEA-A95A-D2F59261C9C0}" type="sibTrans" cxnId="{D691ECC7-78C4-478C-90BB-F5E241CAE5F1}">
      <dgm:prSet/>
      <dgm:spPr/>
      <dgm:t>
        <a:bodyPr/>
        <a:lstStyle/>
        <a:p>
          <a:endParaRPr lang="en-US" sz="1500"/>
        </a:p>
      </dgm:t>
    </dgm:pt>
    <dgm:pt modelId="{DE8D2E68-27FB-41E0-9825-B1B98559EEC4}">
      <dgm:prSet phldrT="[Text]" custT="1"/>
      <dgm:spPr/>
      <dgm:t>
        <a:bodyPr/>
        <a:lstStyle/>
        <a:p>
          <a:r>
            <a:rPr lang="en-US" sz="1500" dirty="0"/>
            <a:t>February</a:t>
          </a:r>
        </a:p>
      </dgm:t>
    </dgm:pt>
    <dgm:pt modelId="{CFB5AE15-14A2-4CD9-9CCA-69D012E3B629}" type="parTrans" cxnId="{5A4EFDA1-0A70-4C91-AC88-30FBC6F2A132}">
      <dgm:prSet/>
      <dgm:spPr/>
      <dgm:t>
        <a:bodyPr/>
        <a:lstStyle/>
        <a:p>
          <a:endParaRPr lang="en-US" sz="1500"/>
        </a:p>
      </dgm:t>
    </dgm:pt>
    <dgm:pt modelId="{6213863F-3892-464A-8DE7-F97269F8D461}" type="sibTrans" cxnId="{5A4EFDA1-0A70-4C91-AC88-30FBC6F2A132}">
      <dgm:prSet/>
      <dgm:spPr/>
      <dgm:t>
        <a:bodyPr/>
        <a:lstStyle/>
        <a:p>
          <a:endParaRPr lang="en-US" sz="1500"/>
        </a:p>
      </dgm:t>
    </dgm:pt>
    <dgm:pt modelId="{E78AEC54-6D70-4800-A378-45D6AA8AF010}">
      <dgm:prSet phldrT="[Text]" custT="1"/>
      <dgm:spPr/>
      <dgm:t>
        <a:bodyPr/>
        <a:lstStyle/>
        <a:p>
          <a:r>
            <a:rPr lang="en-US" sz="1500" dirty="0"/>
            <a:t>Lions Day</a:t>
          </a:r>
        </a:p>
      </dgm:t>
    </dgm:pt>
    <dgm:pt modelId="{64ABBFDB-C977-4E8E-B65B-60D620EE6EE4}" type="parTrans" cxnId="{14EAF541-1E9E-4785-A670-6FC7A6F36021}">
      <dgm:prSet/>
      <dgm:spPr/>
      <dgm:t>
        <a:bodyPr/>
        <a:lstStyle/>
        <a:p>
          <a:endParaRPr lang="en-US" sz="1500"/>
        </a:p>
      </dgm:t>
    </dgm:pt>
    <dgm:pt modelId="{F74265BC-EB61-4E20-ADB4-7D5BB02332DF}" type="sibTrans" cxnId="{14EAF541-1E9E-4785-A670-6FC7A6F36021}">
      <dgm:prSet/>
      <dgm:spPr/>
      <dgm:t>
        <a:bodyPr/>
        <a:lstStyle/>
        <a:p>
          <a:endParaRPr lang="en-US" sz="1500"/>
        </a:p>
      </dgm:t>
    </dgm:pt>
    <dgm:pt modelId="{3E117ABB-0900-49F5-BCE0-6D338B3EBC1D}">
      <dgm:prSet phldrT="[Text]" custT="1"/>
      <dgm:spPr/>
      <dgm:t>
        <a:bodyPr/>
        <a:lstStyle/>
        <a:p>
          <a:r>
            <a:rPr lang="en-US" sz="1500" dirty="0"/>
            <a:t>June</a:t>
          </a:r>
        </a:p>
      </dgm:t>
    </dgm:pt>
    <dgm:pt modelId="{C6A34CF4-F567-495F-85ED-BFDEBF913342}" type="parTrans" cxnId="{F0B440F4-B49B-416D-BBF5-BDD4B5242718}">
      <dgm:prSet/>
      <dgm:spPr/>
      <dgm:t>
        <a:bodyPr/>
        <a:lstStyle/>
        <a:p>
          <a:endParaRPr lang="en-US" sz="1500"/>
        </a:p>
      </dgm:t>
    </dgm:pt>
    <dgm:pt modelId="{B069FC0D-E8E3-4F13-A946-A9691DF25CBA}" type="sibTrans" cxnId="{F0B440F4-B49B-416D-BBF5-BDD4B5242718}">
      <dgm:prSet/>
      <dgm:spPr/>
      <dgm:t>
        <a:bodyPr/>
        <a:lstStyle/>
        <a:p>
          <a:endParaRPr lang="en-US" sz="1500"/>
        </a:p>
      </dgm:t>
    </dgm:pt>
    <dgm:pt modelId="{3D12F46A-F0D0-4CBA-9AC4-B942503C0D57}">
      <dgm:prSet phldrT="[Text]" custT="1"/>
      <dgm:spPr/>
      <dgm:t>
        <a:bodyPr/>
        <a:lstStyle/>
        <a:p>
          <a:r>
            <a:rPr lang="en-US" sz="1500" dirty="0"/>
            <a:t>March</a:t>
          </a:r>
        </a:p>
      </dgm:t>
    </dgm:pt>
    <dgm:pt modelId="{7F4CCBFB-9377-45A2-A223-262F97E5D4AE}" type="parTrans" cxnId="{8C2F66FB-77BB-4DC0-AED4-1270FACC5D3E}">
      <dgm:prSet/>
      <dgm:spPr/>
      <dgm:t>
        <a:bodyPr/>
        <a:lstStyle/>
        <a:p>
          <a:endParaRPr lang="en-US" sz="1500"/>
        </a:p>
      </dgm:t>
    </dgm:pt>
    <dgm:pt modelId="{1C3494B6-870D-48D1-A944-6BECB38924A1}" type="sibTrans" cxnId="{8C2F66FB-77BB-4DC0-AED4-1270FACC5D3E}">
      <dgm:prSet/>
      <dgm:spPr/>
      <dgm:t>
        <a:bodyPr/>
        <a:lstStyle/>
        <a:p>
          <a:endParaRPr lang="en-US" sz="1500"/>
        </a:p>
      </dgm:t>
    </dgm:pt>
    <dgm:pt modelId="{AC76F03E-0CBF-43FF-AB4E-13BB744FDEFB}">
      <dgm:prSet phldrT="[Text]" custT="1"/>
      <dgm:spPr/>
      <dgm:t>
        <a:bodyPr/>
        <a:lstStyle/>
        <a:p>
          <a:r>
            <a:rPr lang="en-US" sz="1500" dirty="0"/>
            <a:t>May</a:t>
          </a:r>
        </a:p>
      </dgm:t>
    </dgm:pt>
    <dgm:pt modelId="{C39574DC-F647-4858-A20D-2623F8F6347A}" type="parTrans" cxnId="{87D2155E-4708-44EB-9E9E-73593AD71113}">
      <dgm:prSet/>
      <dgm:spPr/>
      <dgm:t>
        <a:bodyPr/>
        <a:lstStyle/>
        <a:p>
          <a:endParaRPr lang="en-US" sz="1500"/>
        </a:p>
      </dgm:t>
    </dgm:pt>
    <dgm:pt modelId="{2BAE89CA-B9D5-49F2-AD73-75A3BA0F2F90}" type="sibTrans" cxnId="{87D2155E-4708-44EB-9E9E-73593AD71113}">
      <dgm:prSet/>
      <dgm:spPr/>
      <dgm:t>
        <a:bodyPr/>
        <a:lstStyle/>
        <a:p>
          <a:endParaRPr lang="en-US" sz="1500"/>
        </a:p>
      </dgm:t>
    </dgm:pt>
    <dgm:pt modelId="{E2B9DE67-4A6D-4FBD-B22F-A64AB59E2AC1}">
      <dgm:prSet phldrT="[Text]" custT="1"/>
      <dgm:spPr/>
      <dgm:t>
        <a:bodyPr/>
        <a:lstStyle/>
        <a:p>
          <a:r>
            <a:rPr lang="en-US" sz="1500" dirty="0"/>
            <a:t>April</a:t>
          </a:r>
        </a:p>
      </dgm:t>
    </dgm:pt>
    <dgm:pt modelId="{069A124F-36A5-4D2E-BAD5-CFC72B2CE3E5}" type="parTrans" cxnId="{6A436724-6E62-48FC-89AE-526662C25B83}">
      <dgm:prSet/>
      <dgm:spPr/>
      <dgm:t>
        <a:bodyPr/>
        <a:lstStyle/>
        <a:p>
          <a:endParaRPr lang="en-US" sz="1500"/>
        </a:p>
      </dgm:t>
    </dgm:pt>
    <dgm:pt modelId="{B00AACC6-1499-424F-84EE-396E8263FC56}" type="sibTrans" cxnId="{6A436724-6E62-48FC-89AE-526662C25B83}">
      <dgm:prSet/>
      <dgm:spPr/>
      <dgm:t>
        <a:bodyPr/>
        <a:lstStyle/>
        <a:p>
          <a:endParaRPr lang="en-US" sz="1500"/>
        </a:p>
      </dgm:t>
    </dgm:pt>
    <dgm:pt modelId="{673593DE-5AD1-4BC9-8248-7F3144E1B568}">
      <dgm:prSet phldrT="[Text]" custT="1"/>
      <dgm:spPr/>
      <dgm:t>
        <a:bodyPr/>
        <a:lstStyle/>
        <a:p>
          <a:r>
            <a:rPr lang="en-US" sz="1500" dirty="0"/>
            <a:t>8</a:t>
          </a:r>
          <a:r>
            <a:rPr lang="en-US" sz="1500" baseline="30000" dirty="0"/>
            <a:t>th</a:t>
          </a:r>
          <a:r>
            <a:rPr lang="en-US" sz="1500" dirty="0"/>
            <a:t> Grade Graduation</a:t>
          </a:r>
        </a:p>
      </dgm:t>
    </dgm:pt>
    <dgm:pt modelId="{DE4FBF5A-A9A5-4EE9-9BB9-B5CE88487195}" type="parTrans" cxnId="{CAE33DC3-98D4-4F49-B0C0-485E3A66A530}">
      <dgm:prSet/>
      <dgm:spPr/>
      <dgm:t>
        <a:bodyPr/>
        <a:lstStyle/>
        <a:p>
          <a:endParaRPr lang="en-US" sz="1500"/>
        </a:p>
      </dgm:t>
    </dgm:pt>
    <dgm:pt modelId="{0F489E0A-C9E1-4549-A0E9-F9B3DEDE9F0D}" type="sibTrans" cxnId="{CAE33DC3-98D4-4F49-B0C0-485E3A66A530}">
      <dgm:prSet/>
      <dgm:spPr/>
      <dgm:t>
        <a:bodyPr/>
        <a:lstStyle/>
        <a:p>
          <a:endParaRPr lang="en-US" sz="1500"/>
        </a:p>
      </dgm:t>
    </dgm:pt>
    <dgm:pt modelId="{A1A91C3F-0876-454F-8B17-35B56B2E03D7}">
      <dgm:prSet phldrT="[Text]" custT="1"/>
      <dgm:spPr/>
      <dgm:t>
        <a:bodyPr/>
        <a:lstStyle/>
        <a:p>
          <a:r>
            <a:rPr lang="en-US" sz="1500" dirty="0"/>
            <a:t>Career Day</a:t>
          </a:r>
        </a:p>
      </dgm:t>
    </dgm:pt>
    <dgm:pt modelId="{CECE9BA1-90D3-4DDB-8F43-DDB0D86DD428}" type="parTrans" cxnId="{23E82869-A755-49C5-A4E6-FC8AE927F272}">
      <dgm:prSet/>
      <dgm:spPr/>
      <dgm:t>
        <a:bodyPr/>
        <a:lstStyle/>
        <a:p>
          <a:endParaRPr lang="en-US" sz="1500"/>
        </a:p>
      </dgm:t>
    </dgm:pt>
    <dgm:pt modelId="{5B9173E9-18DF-46F5-A22E-F4633C58EE5F}" type="sibTrans" cxnId="{23E82869-A755-49C5-A4E6-FC8AE927F272}">
      <dgm:prSet/>
      <dgm:spPr/>
      <dgm:t>
        <a:bodyPr/>
        <a:lstStyle/>
        <a:p>
          <a:endParaRPr lang="en-US" sz="1500"/>
        </a:p>
      </dgm:t>
    </dgm:pt>
    <dgm:pt modelId="{E3E3D313-B423-4A57-AEC1-A040DAD12E84}">
      <dgm:prSet phldrT="[Text]" custT="1"/>
      <dgm:spPr/>
      <dgm:t>
        <a:bodyPr/>
        <a:lstStyle/>
        <a:p>
          <a:r>
            <a:rPr lang="en-US" sz="1500" dirty="0"/>
            <a:t>Awards</a:t>
          </a:r>
        </a:p>
      </dgm:t>
    </dgm:pt>
    <dgm:pt modelId="{5FC3D1BD-7C62-4365-B152-6BBEAE0EBA50}" type="parTrans" cxnId="{D5C8575D-B0C1-4BDD-B603-057D39501E80}">
      <dgm:prSet/>
      <dgm:spPr/>
      <dgm:t>
        <a:bodyPr/>
        <a:lstStyle/>
        <a:p>
          <a:endParaRPr lang="en-US"/>
        </a:p>
      </dgm:t>
    </dgm:pt>
    <dgm:pt modelId="{8311BE53-55FF-46B6-8CA0-0512B932D7C5}" type="sibTrans" cxnId="{D5C8575D-B0C1-4BDD-B603-057D39501E80}">
      <dgm:prSet/>
      <dgm:spPr/>
      <dgm:t>
        <a:bodyPr/>
        <a:lstStyle/>
        <a:p>
          <a:endParaRPr lang="en-US"/>
        </a:p>
      </dgm:t>
    </dgm:pt>
    <dgm:pt modelId="{20AE527B-C474-4231-9796-3F4624986146}">
      <dgm:prSet phldrT="[Text]" custT="1"/>
      <dgm:spPr/>
      <dgm:t>
        <a:bodyPr/>
        <a:lstStyle/>
        <a:p>
          <a:r>
            <a:rPr lang="en-US" sz="1500" dirty="0"/>
            <a:t>Staff Appreciation</a:t>
          </a:r>
        </a:p>
      </dgm:t>
    </dgm:pt>
    <dgm:pt modelId="{431AFF67-33D5-4428-9F13-45CA99657A86}" type="sibTrans" cxnId="{04C00403-E46F-45EB-83AB-CB593AE655F3}">
      <dgm:prSet/>
      <dgm:spPr/>
      <dgm:t>
        <a:bodyPr/>
        <a:lstStyle/>
        <a:p>
          <a:endParaRPr lang="en-US" sz="1500"/>
        </a:p>
      </dgm:t>
    </dgm:pt>
    <dgm:pt modelId="{3586FF07-D27C-4E76-9D2F-C89CC29666F9}" type="parTrans" cxnId="{04C00403-E46F-45EB-83AB-CB593AE655F3}">
      <dgm:prSet/>
      <dgm:spPr/>
      <dgm:t>
        <a:bodyPr/>
        <a:lstStyle/>
        <a:p>
          <a:endParaRPr lang="en-US" sz="1500"/>
        </a:p>
      </dgm:t>
    </dgm:pt>
    <dgm:pt modelId="{0CD80DC7-FBC9-488F-8241-5FDCC831AB6E}">
      <dgm:prSet phldrT="[Text]" custT="1"/>
      <dgm:spPr/>
      <dgm:t>
        <a:bodyPr/>
        <a:lstStyle/>
        <a:p>
          <a:r>
            <a:rPr lang="en-US" sz="1500" dirty="0"/>
            <a:t>Staff Appreciation</a:t>
          </a:r>
        </a:p>
      </dgm:t>
    </dgm:pt>
    <dgm:pt modelId="{FFFAE770-11CD-4C57-AA5C-2173277F63AA}" type="sibTrans" cxnId="{6CB74AA4-30F7-4C5E-9730-2A079891BD12}">
      <dgm:prSet/>
      <dgm:spPr/>
      <dgm:t>
        <a:bodyPr/>
        <a:lstStyle/>
        <a:p>
          <a:endParaRPr lang="en-US" sz="1500"/>
        </a:p>
      </dgm:t>
    </dgm:pt>
    <dgm:pt modelId="{5FD37806-5BB3-4EF0-93A9-028C75566212}" type="parTrans" cxnId="{6CB74AA4-30F7-4C5E-9730-2A079891BD12}">
      <dgm:prSet/>
      <dgm:spPr/>
      <dgm:t>
        <a:bodyPr/>
        <a:lstStyle/>
        <a:p>
          <a:endParaRPr lang="en-US" sz="1500"/>
        </a:p>
      </dgm:t>
    </dgm:pt>
    <dgm:pt modelId="{6BD186B2-7FC6-4A56-B798-0FCE4A482876}">
      <dgm:prSet phldrT="[Text]" custT="1"/>
      <dgm:spPr/>
      <dgm:t>
        <a:bodyPr/>
        <a:lstStyle/>
        <a:p>
          <a:r>
            <a:rPr lang="en-US" sz="1500" dirty="0"/>
            <a:t>Staff Appreciation</a:t>
          </a:r>
        </a:p>
      </dgm:t>
    </dgm:pt>
    <dgm:pt modelId="{ED022FEF-6EB5-401E-8863-DDB43656CB5D}" type="sibTrans" cxnId="{749CF997-E299-42C4-9366-67787E120C6E}">
      <dgm:prSet/>
      <dgm:spPr/>
      <dgm:t>
        <a:bodyPr/>
        <a:lstStyle/>
        <a:p>
          <a:endParaRPr lang="en-US" sz="1500"/>
        </a:p>
      </dgm:t>
    </dgm:pt>
    <dgm:pt modelId="{3CF8FE3D-6B17-4EED-9651-16D048EE2EDB}" type="parTrans" cxnId="{749CF997-E299-42C4-9366-67787E120C6E}">
      <dgm:prSet/>
      <dgm:spPr/>
      <dgm:t>
        <a:bodyPr/>
        <a:lstStyle/>
        <a:p>
          <a:endParaRPr lang="en-US" sz="1500"/>
        </a:p>
      </dgm:t>
    </dgm:pt>
    <dgm:pt modelId="{EC377A02-4DAC-4B4B-8355-3358FF465AD8}">
      <dgm:prSet phldrT="[Text]" custT="1"/>
      <dgm:spPr/>
      <dgm:t>
        <a:bodyPr/>
        <a:lstStyle/>
        <a:p>
          <a:r>
            <a:rPr lang="en-US" sz="1500" dirty="0"/>
            <a:t>Staff Appreciation</a:t>
          </a:r>
        </a:p>
      </dgm:t>
    </dgm:pt>
    <dgm:pt modelId="{6F938527-999D-4D6D-9C17-7F309425372B}" type="sibTrans" cxnId="{D0D5C336-AE30-4F19-8760-792787576CD9}">
      <dgm:prSet/>
      <dgm:spPr/>
      <dgm:t>
        <a:bodyPr/>
        <a:lstStyle/>
        <a:p>
          <a:endParaRPr lang="en-US" sz="1500"/>
        </a:p>
      </dgm:t>
    </dgm:pt>
    <dgm:pt modelId="{D851706F-3190-4140-BCD0-8188794C3C01}" type="parTrans" cxnId="{D0D5C336-AE30-4F19-8760-792787576CD9}">
      <dgm:prSet/>
      <dgm:spPr/>
      <dgm:t>
        <a:bodyPr/>
        <a:lstStyle/>
        <a:p>
          <a:endParaRPr lang="en-US" sz="1500"/>
        </a:p>
      </dgm:t>
    </dgm:pt>
    <dgm:pt modelId="{65A30BD2-A046-4EC1-82BD-6C0C1434F371}">
      <dgm:prSet phldrT="[Text]" custT="1"/>
      <dgm:spPr/>
      <dgm:t>
        <a:bodyPr/>
        <a:lstStyle/>
        <a:p>
          <a:r>
            <a:rPr lang="en-US" sz="1500" dirty="0"/>
            <a:t>Staff Appreciation</a:t>
          </a:r>
        </a:p>
      </dgm:t>
    </dgm:pt>
    <dgm:pt modelId="{5DB07792-C2CA-453B-86E3-6CF2C5AC1D76}" type="sibTrans" cxnId="{674248ED-B90B-440F-98E9-B49E1A2FE358}">
      <dgm:prSet/>
      <dgm:spPr/>
      <dgm:t>
        <a:bodyPr/>
        <a:lstStyle/>
        <a:p>
          <a:endParaRPr lang="en-US" sz="1500"/>
        </a:p>
      </dgm:t>
    </dgm:pt>
    <dgm:pt modelId="{CDB80DBA-3B9B-4C22-8A8B-ED30ADDE426B}" type="parTrans" cxnId="{674248ED-B90B-440F-98E9-B49E1A2FE358}">
      <dgm:prSet/>
      <dgm:spPr/>
      <dgm:t>
        <a:bodyPr/>
        <a:lstStyle/>
        <a:p>
          <a:endParaRPr lang="en-US" sz="1500"/>
        </a:p>
      </dgm:t>
    </dgm:pt>
    <dgm:pt modelId="{A92A6FEF-FCF0-42FC-8ED1-D7D8C81DEA3E}">
      <dgm:prSet phldrT="[Text]" custT="1"/>
      <dgm:spPr/>
      <dgm:t>
        <a:bodyPr/>
        <a:lstStyle/>
        <a:p>
          <a:r>
            <a:rPr lang="en-US" sz="1500" dirty="0"/>
            <a:t>Reflections</a:t>
          </a:r>
        </a:p>
      </dgm:t>
    </dgm:pt>
    <dgm:pt modelId="{8CD07BC2-84D0-47E0-A50E-9B679F8B13A1}" type="parTrans" cxnId="{0316ED4B-DBB4-44BD-A0F9-9D1DC005ACCB}">
      <dgm:prSet/>
      <dgm:spPr/>
    </dgm:pt>
    <dgm:pt modelId="{00B0D61D-EF0B-40D5-A9A1-C280D07FE183}" type="sibTrans" cxnId="{0316ED4B-DBB4-44BD-A0F9-9D1DC005ACCB}">
      <dgm:prSet/>
      <dgm:spPr/>
    </dgm:pt>
    <dgm:pt modelId="{25251B32-0E5C-46BF-932F-6AE62146067D}" type="pres">
      <dgm:prSet presAssocID="{04184DA1-BDD3-464B-BDA7-91E0294A2DE2}" presName="layout" presStyleCnt="0">
        <dgm:presLayoutVars>
          <dgm:chMax/>
          <dgm:chPref/>
          <dgm:dir/>
          <dgm:resizeHandles/>
        </dgm:presLayoutVars>
      </dgm:prSet>
      <dgm:spPr/>
    </dgm:pt>
    <dgm:pt modelId="{EB5BA928-7CDE-4519-9FD5-7959E0F1CD0F}" type="pres">
      <dgm:prSet presAssocID="{ED0DF1B0-52B6-4B81-9F46-83225985CB3D}" presName="root" presStyleCnt="0">
        <dgm:presLayoutVars>
          <dgm:chMax/>
          <dgm:chPref/>
        </dgm:presLayoutVars>
      </dgm:prSet>
      <dgm:spPr/>
    </dgm:pt>
    <dgm:pt modelId="{E6DCE0F4-2EDA-44F8-BF7C-CD8796367F8B}" type="pres">
      <dgm:prSet presAssocID="{ED0DF1B0-52B6-4B81-9F46-83225985CB3D}" presName="rootComposite" presStyleCnt="0">
        <dgm:presLayoutVars/>
      </dgm:prSet>
      <dgm:spPr/>
    </dgm:pt>
    <dgm:pt modelId="{43FE65EB-6F47-49F9-9847-8A6C6178D024}" type="pres">
      <dgm:prSet presAssocID="{ED0DF1B0-52B6-4B81-9F46-83225985CB3D}" presName="ParentAccent" presStyleLbl="alignNode1" presStyleIdx="0" presStyleCnt="6"/>
      <dgm:spPr/>
    </dgm:pt>
    <dgm:pt modelId="{5EE726A8-35B7-45B7-944D-B1CD4BE1B25E}" type="pres">
      <dgm:prSet presAssocID="{ED0DF1B0-52B6-4B81-9F46-83225985CB3D}" presName="ParentSmallAccent" presStyleLbl="fgAcc1" presStyleIdx="0" presStyleCnt="6"/>
      <dgm:spPr/>
    </dgm:pt>
    <dgm:pt modelId="{FBFCCA1C-5366-4FDC-8CD2-96CCF6D4A5B1}" type="pres">
      <dgm:prSet presAssocID="{ED0DF1B0-52B6-4B81-9F46-83225985CB3D}" presName="Parent" presStyleLbl="revTx" presStyleIdx="0" presStyleCnt="16">
        <dgm:presLayoutVars>
          <dgm:chMax/>
          <dgm:chPref val="4"/>
          <dgm:bulletEnabled val="1"/>
        </dgm:presLayoutVars>
      </dgm:prSet>
      <dgm:spPr/>
    </dgm:pt>
    <dgm:pt modelId="{01ECE75E-7F32-44F6-8EC5-210659635C40}" type="pres">
      <dgm:prSet presAssocID="{ED0DF1B0-52B6-4B81-9F46-83225985CB3D}" presName="childShape" presStyleCnt="0">
        <dgm:presLayoutVars>
          <dgm:chMax val="0"/>
          <dgm:chPref val="0"/>
        </dgm:presLayoutVars>
      </dgm:prSet>
      <dgm:spPr/>
    </dgm:pt>
    <dgm:pt modelId="{D1BD8007-C2F8-49D4-9ACF-31307451A9DE}" type="pres">
      <dgm:prSet presAssocID="{6BD186B2-7FC6-4A56-B798-0FCE4A482876}" presName="childComposite" presStyleCnt="0">
        <dgm:presLayoutVars>
          <dgm:chMax val="0"/>
          <dgm:chPref val="0"/>
        </dgm:presLayoutVars>
      </dgm:prSet>
      <dgm:spPr/>
    </dgm:pt>
    <dgm:pt modelId="{901ACC76-0DD8-43C8-8F52-6ECE37C61C5F}" type="pres">
      <dgm:prSet presAssocID="{6BD186B2-7FC6-4A56-B798-0FCE4A482876}" presName="ChildAccent" presStyleLbl="solidFgAcc1" presStyleIdx="0" presStyleCnt="10"/>
      <dgm:spPr/>
    </dgm:pt>
    <dgm:pt modelId="{F583318E-0AE5-409C-8710-C0404198D1A3}" type="pres">
      <dgm:prSet presAssocID="{6BD186B2-7FC6-4A56-B798-0FCE4A482876}" presName="Child" presStyleLbl="revTx" presStyleIdx="1" presStyleCnt="16">
        <dgm:presLayoutVars>
          <dgm:chMax val="0"/>
          <dgm:chPref val="0"/>
          <dgm:bulletEnabled val="1"/>
        </dgm:presLayoutVars>
      </dgm:prSet>
      <dgm:spPr/>
    </dgm:pt>
    <dgm:pt modelId="{B311DAF0-58B7-4CE2-AB9E-07C9B767C101}" type="pres">
      <dgm:prSet presAssocID="{A92A6FEF-FCF0-42FC-8ED1-D7D8C81DEA3E}" presName="childComposite" presStyleCnt="0">
        <dgm:presLayoutVars>
          <dgm:chMax val="0"/>
          <dgm:chPref val="0"/>
        </dgm:presLayoutVars>
      </dgm:prSet>
      <dgm:spPr/>
    </dgm:pt>
    <dgm:pt modelId="{48BCD344-39E8-4EE8-B74F-9A6AE50B9831}" type="pres">
      <dgm:prSet presAssocID="{A92A6FEF-FCF0-42FC-8ED1-D7D8C81DEA3E}" presName="ChildAccent" presStyleLbl="solidFgAcc1" presStyleIdx="1" presStyleCnt="10"/>
      <dgm:spPr/>
    </dgm:pt>
    <dgm:pt modelId="{C4D7445B-8D40-4A1F-B5D9-883C07422261}" type="pres">
      <dgm:prSet presAssocID="{A92A6FEF-FCF0-42FC-8ED1-D7D8C81DEA3E}" presName="Child" presStyleLbl="revTx" presStyleIdx="2" presStyleCnt="16">
        <dgm:presLayoutVars>
          <dgm:chMax val="0"/>
          <dgm:chPref val="0"/>
          <dgm:bulletEnabled val="1"/>
        </dgm:presLayoutVars>
      </dgm:prSet>
      <dgm:spPr/>
    </dgm:pt>
    <dgm:pt modelId="{9CBA74F6-B7F1-4E60-8111-3D314BD28D26}" type="pres">
      <dgm:prSet presAssocID="{DE8D2E68-27FB-41E0-9825-B1B98559EEC4}" presName="root" presStyleCnt="0">
        <dgm:presLayoutVars>
          <dgm:chMax/>
          <dgm:chPref/>
        </dgm:presLayoutVars>
      </dgm:prSet>
      <dgm:spPr/>
    </dgm:pt>
    <dgm:pt modelId="{A01C6B88-736C-4267-B6BB-5AB0CB0AA291}" type="pres">
      <dgm:prSet presAssocID="{DE8D2E68-27FB-41E0-9825-B1B98559EEC4}" presName="rootComposite" presStyleCnt="0">
        <dgm:presLayoutVars/>
      </dgm:prSet>
      <dgm:spPr/>
    </dgm:pt>
    <dgm:pt modelId="{ABCFBF7F-98C3-4CDD-93AC-DE4EB2B93E5B}" type="pres">
      <dgm:prSet presAssocID="{DE8D2E68-27FB-41E0-9825-B1B98559EEC4}" presName="ParentAccent" presStyleLbl="alignNode1" presStyleIdx="1" presStyleCnt="6"/>
      <dgm:spPr/>
    </dgm:pt>
    <dgm:pt modelId="{B2B2F4AA-7B53-415C-AFF5-69465198748A}" type="pres">
      <dgm:prSet presAssocID="{DE8D2E68-27FB-41E0-9825-B1B98559EEC4}" presName="ParentSmallAccent" presStyleLbl="fgAcc1" presStyleIdx="1" presStyleCnt="6"/>
      <dgm:spPr/>
    </dgm:pt>
    <dgm:pt modelId="{22C3D325-570F-4F4F-9600-543F9019B5A9}" type="pres">
      <dgm:prSet presAssocID="{DE8D2E68-27FB-41E0-9825-B1B98559EEC4}" presName="Parent" presStyleLbl="revTx" presStyleIdx="3" presStyleCnt="16">
        <dgm:presLayoutVars>
          <dgm:chMax/>
          <dgm:chPref val="4"/>
          <dgm:bulletEnabled val="1"/>
        </dgm:presLayoutVars>
      </dgm:prSet>
      <dgm:spPr/>
    </dgm:pt>
    <dgm:pt modelId="{EED344C8-77E6-4FFF-9ADF-D62A5A01B193}" type="pres">
      <dgm:prSet presAssocID="{DE8D2E68-27FB-41E0-9825-B1B98559EEC4}" presName="childShape" presStyleCnt="0">
        <dgm:presLayoutVars>
          <dgm:chMax val="0"/>
          <dgm:chPref val="0"/>
        </dgm:presLayoutVars>
      </dgm:prSet>
      <dgm:spPr/>
    </dgm:pt>
    <dgm:pt modelId="{2FEAA3F5-90E4-4EB7-88EC-2EBFD6DF9633}" type="pres">
      <dgm:prSet presAssocID="{0CD80DC7-FBC9-488F-8241-5FDCC831AB6E}" presName="childComposite" presStyleCnt="0">
        <dgm:presLayoutVars>
          <dgm:chMax val="0"/>
          <dgm:chPref val="0"/>
        </dgm:presLayoutVars>
      </dgm:prSet>
      <dgm:spPr/>
    </dgm:pt>
    <dgm:pt modelId="{2592503D-D4D4-4BDD-AA48-D8B701925343}" type="pres">
      <dgm:prSet presAssocID="{0CD80DC7-FBC9-488F-8241-5FDCC831AB6E}" presName="ChildAccent" presStyleLbl="solidFgAcc1" presStyleIdx="2" presStyleCnt="10"/>
      <dgm:spPr/>
    </dgm:pt>
    <dgm:pt modelId="{50BD08EF-6F44-4FEC-AD65-53F5A74FB5EA}" type="pres">
      <dgm:prSet presAssocID="{0CD80DC7-FBC9-488F-8241-5FDCC831AB6E}" presName="Child" presStyleLbl="revTx" presStyleIdx="4" presStyleCnt="16">
        <dgm:presLayoutVars>
          <dgm:chMax val="0"/>
          <dgm:chPref val="0"/>
          <dgm:bulletEnabled val="1"/>
        </dgm:presLayoutVars>
      </dgm:prSet>
      <dgm:spPr/>
    </dgm:pt>
    <dgm:pt modelId="{53C7D343-6E34-4D96-88AE-7D74D0C69E9E}" type="pres">
      <dgm:prSet presAssocID="{3D12F46A-F0D0-4CBA-9AC4-B942503C0D57}" presName="root" presStyleCnt="0">
        <dgm:presLayoutVars>
          <dgm:chMax/>
          <dgm:chPref/>
        </dgm:presLayoutVars>
      </dgm:prSet>
      <dgm:spPr/>
    </dgm:pt>
    <dgm:pt modelId="{B5AECB9F-0271-49DC-971C-D42C490CA76D}" type="pres">
      <dgm:prSet presAssocID="{3D12F46A-F0D0-4CBA-9AC4-B942503C0D57}" presName="rootComposite" presStyleCnt="0">
        <dgm:presLayoutVars/>
      </dgm:prSet>
      <dgm:spPr/>
    </dgm:pt>
    <dgm:pt modelId="{C30F8C37-A842-4BE5-98A3-BC4994B68759}" type="pres">
      <dgm:prSet presAssocID="{3D12F46A-F0D0-4CBA-9AC4-B942503C0D57}" presName="ParentAccent" presStyleLbl="alignNode1" presStyleIdx="2" presStyleCnt="6"/>
      <dgm:spPr/>
    </dgm:pt>
    <dgm:pt modelId="{69F44F84-5F95-49CD-9DC9-20B3F06CBC9F}" type="pres">
      <dgm:prSet presAssocID="{3D12F46A-F0D0-4CBA-9AC4-B942503C0D57}" presName="ParentSmallAccent" presStyleLbl="fgAcc1" presStyleIdx="2" presStyleCnt="6"/>
      <dgm:spPr/>
    </dgm:pt>
    <dgm:pt modelId="{7DA35DE5-12AB-4C93-AD6F-91254ADDF14E}" type="pres">
      <dgm:prSet presAssocID="{3D12F46A-F0D0-4CBA-9AC4-B942503C0D57}" presName="Parent" presStyleLbl="revTx" presStyleIdx="5" presStyleCnt="16">
        <dgm:presLayoutVars>
          <dgm:chMax/>
          <dgm:chPref val="4"/>
          <dgm:bulletEnabled val="1"/>
        </dgm:presLayoutVars>
      </dgm:prSet>
      <dgm:spPr/>
    </dgm:pt>
    <dgm:pt modelId="{6462E3A0-FEFF-4D83-BB50-A44BD8212DF1}" type="pres">
      <dgm:prSet presAssocID="{3D12F46A-F0D0-4CBA-9AC4-B942503C0D57}" presName="childShape" presStyleCnt="0">
        <dgm:presLayoutVars>
          <dgm:chMax val="0"/>
          <dgm:chPref val="0"/>
        </dgm:presLayoutVars>
      </dgm:prSet>
      <dgm:spPr/>
    </dgm:pt>
    <dgm:pt modelId="{DA3AE47C-7F4F-422D-8C05-00B67462A44D}" type="pres">
      <dgm:prSet presAssocID="{A1A91C3F-0876-454F-8B17-35B56B2E03D7}" presName="childComposite" presStyleCnt="0">
        <dgm:presLayoutVars>
          <dgm:chMax val="0"/>
          <dgm:chPref val="0"/>
        </dgm:presLayoutVars>
      </dgm:prSet>
      <dgm:spPr/>
    </dgm:pt>
    <dgm:pt modelId="{01CCE386-6390-4C2D-94DC-6FF4F0F4C5FE}" type="pres">
      <dgm:prSet presAssocID="{A1A91C3F-0876-454F-8B17-35B56B2E03D7}" presName="ChildAccent" presStyleLbl="solidFgAcc1" presStyleIdx="3" presStyleCnt="10"/>
      <dgm:spPr/>
    </dgm:pt>
    <dgm:pt modelId="{ADCB4D74-9508-4781-AE22-C7EA77F53064}" type="pres">
      <dgm:prSet presAssocID="{A1A91C3F-0876-454F-8B17-35B56B2E03D7}" presName="Child" presStyleLbl="revTx" presStyleIdx="6" presStyleCnt="16">
        <dgm:presLayoutVars>
          <dgm:chMax val="0"/>
          <dgm:chPref val="0"/>
          <dgm:bulletEnabled val="1"/>
        </dgm:presLayoutVars>
      </dgm:prSet>
      <dgm:spPr/>
    </dgm:pt>
    <dgm:pt modelId="{55E109D4-963D-4AA8-AE51-C211F07FA6F1}" type="pres">
      <dgm:prSet presAssocID="{EC377A02-4DAC-4B4B-8355-3358FF465AD8}" presName="childComposite" presStyleCnt="0">
        <dgm:presLayoutVars>
          <dgm:chMax val="0"/>
          <dgm:chPref val="0"/>
        </dgm:presLayoutVars>
      </dgm:prSet>
      <dgm:spPr/>
    </dgm:pt>
    <dgm:pt modelId="{7E7D7410-C8E3-48C4-8CC5-99B591CBCC51}" type="pres">
      <dgm:prSet presAssocID="{EC377A02-4DAC-4B4B-8355-3358FF465AD8}" presName="ChildAccent" presStyleLbl="solidFgAcc1" presStyleIdx="4" presStyleCnt="10"/>
      <dgm:spPr/>
    </dgm:pt>
    <dgm:pt modelId="{2F5D0D55-90F4-4DD9-87E5-4AEF3F79D5B0}" type="pres">
      <dgm:prSet presAssocID="{EC377A02-4DAC-4B4B-8355-3358FF465AD8}" presName="Child" presStyleLbl="revTx" presStyleIdx="7" presStyleCnt="16">
        <dgm:presLayoutVars>
          <dgm:chMax val="0"/>
          <dgm:chPref val="0"/>
          <dgm:bulletEnabled val="1"/>
        </dgm:presLayoutVars>
      </dgm:prSet>
      <dgm:spPr/>
    </dgm:pt>
    <dgm:pt modelId="{F253D69B-6F53-4D1C-BA25-322CBBE32184}" type="pres">
      <dgm:prSet presAssocID="{E2B9DE67-4A6D-4FBD-B22F-A64AB59E2AC1}" presName="root" presStyleCnt="0">
        <dgm:presLayoutVars>
          <dgm:chMax/>
          <dgm:chPref/>
        </dgm:presLayoutVars>
      </dgm:prSet>
      <dgm:spPr/>
    </dgm:pt>
    <dgm:pt modelId="{B12A352F-B994-4C70-80BD-0603401886AE}" type="pres">
      <dgm:prSet presAssocID="{E2B9DE67-4A6D-4FBD-B22F-A64AB59E2AC1}" presName="rootComposite" presStyleCnt="0">
        <dgm:presLayoutVars/>
      </dgm:prSet>
      <dgm:spPr/>
    </dgm:pt>
    <dgm:pt modelId="{26871F39-E320-40A5-BFAF-C7B9DC8843EF}" type="pres">
      <dgm:prSet presAssocID="{E2B9DE67-4A6D-4FBD-B22F-A64AB59E2AC1}" presName="ParentAccent" presStyleLbl="alignNode1" presStyleIdx="3" presStyleCnt="6"/>
      <dgm:spPr/>
    </dgm:pt>
    <dgm:pt modelId="{E22099B3-B23F-4570-A4AF-FF87849C9D52}" type="pres">
      <dgm:prSet presAssocID="{E2B9DE67-4A6D-4FBD-B22F-A64AB59E2AC1}" presName="ParentSmallAccent" presStyleLbl="fgAcc1" presStyleIdx="3" presStyleCnt="6"/>
      <dgm:spPr/>
    </dgm:pt>
    <dgm:pt modelId="{2FFC0210-A717-4875-8997-FFA6B9C1A302}" type="pres">
      <dgm:prSet presAssocID="{E2B9DE67-4A6D-4FBD-B22F-A64AB59E2AC1}" presName="Parent" presStyleLbl="revTx" presStyleIdx="8" presStyleCnt="16">
        <dgm:presLayoutVars>
          <dgm:chMax/>
          <dgm:chPref val="4"/>
          <dgm:bulletEnabled val="1"/>
        </dgm:presLayoutVars>
      </dgm:prSet>
      <dgm:spPr/>
    </dgm:pt>
    <dgm:pt modelId="{8D93B884-54EC-4370-BD4F-F84849DD7F21}" type="pres">
      <dgm:prSet presAssocID="{E2B9DE67-4A6D-4FBD-B22F-A64AB59E2AC1}" presName="childShape" presStyleCnt="0">
        <dgm:presLayoutVars>
          <dgm:chMax val="0"/>
          <dgm:chPref val="0"/>
        </dgm:presLayoutVars>
      </dgm:prSet>
      <dgm:spPr/>
    </dgm:pt>
    <dgm:pt modelId="{41BEA08A-369F-465F-B442-21B1C0CBEB42}" type="pres">
      <dgm:prSet presAssocID="{20AE527B-C474-4231-9796-3F4624986146}" presName="childComposite" presStyleCnt="0">
        <dgm:presLayoutVars>
          <dgm:chMax val="0"/>
          <dgm:chPref val="0"/>
        </dgm:presLayoutVars>
      </dgm:prSet>
      <dgm:spPr/>
    </dgm:pt>
    <dgm:pt modelId="{54F248C8-516A-4E0D-9E64-C5E083672F74}" type="pres">
      <dgm:prSet presAssocID="{20AE527B-C474-4231-9796-3F4624986146}" presName="ChildAccent" presStyleLbl="solidFgAcc1" presStyleIdx="5" presStyleCnt="10"/>
      <dgm:spPr/>
    </dgm:pt>
    <dgm:pt modelId="{338C1B8C-5004-443B-BFAE-9A49DA81DC1B}" type="pres">
      <dgm:prSet presAssocID="{20AE527B-C474-4231-9796-3F4624986146}" presName="Child" presStyleLbl="revTx" presStyleIdx="9" presStyleCnt="16">
        <dgm:presLayoutVars>
          <dgm:chMax val="0"/>
          <dgm:chPref val="0"/>
          <dgm:bulletEnabled val="1"/>
        </dgm:presLayoutVars>
      </dgm:prSet>
      <dgm:spPr/>
    </dgm:pt>
    <dgm:pt modelId="{C286E634-5F1B-4766-95E0-2C38E23E79A3}" type="pres">
      <dgm:prSet presAssocID="{AC76F03E-0CBF-43FF-AB4E-13BB744FDEFB}" presName="root" presStyleCnt="0">
        <dgm:presLayoutVars>
          <dgm:chMax/>
          <dgm:chPref/>
        </dgm:presLayoutVars>
      </dgm:prSet>
      <dgm:spPr/>
    </dgm:pt>
    <dgm:pt modelId="{AA58AA65-F81D-4F6E-A17A-78FE7B6549CE}" type="pres">
      <dgm:prSet presAssocID="{AC76F03E-0CBF-43FF-AB4E-13BB744FDEFB}" presName="rootComposite" presStyleCnt="0">
        <dgm:presLayoutVars/>
      </dgm:prSet>
      <dgm:spPr/>
    </dgm:pt>
    <dgm:pt modelId="{4914A19F-B95D-4C3B-9A0F-F64880A4EEE3}" type="pres">
      <dgm:prSet presAssocID="{AC76F03E-0CBF-43FF-AB4E-13BB744FDEFB}" presName="ParentAccent" presStyleLbl="alignNode1" presStyleIdx="4" presStyleCnt="6"/>
      <dgm:spPr/>
    </dgm:pt>
    <dgm:pt modelId="{C7A7B91A-2918-4C04-BFB6-9BC7E47BD25B}" type="pres">
      <dgm:prSet presAssocID="{AC76F03E-0CBF-43FF-AB4E-13BB744FDEFB}" presName="ParentSmallAccent" presStyleLbl="fgAcc1" presStyleIdx="4" presStyleCnt="6"/>
      <dgm:spPr/>
    </dgm:pt>
    <dgm:pt modelId="{B3F13DC5-3EBA-4477-8482-A0A60DE0FEF2}" type="pres">
      <dgm:prSet presAssocID="{AC76F03E-0CBF-43FF-AB4E-13BB744FDEFB}" presName="Parent" presStyleLbl="revTx" presStyleIdx="10" presStyleCnt="16">
        <dgm:presLayoutVars>
          <dgm:chMax/>
          <dgm:chPref val="4"/>
          <dgm:bulletEnabled val="1"/>
        </dgm:presLayoutVars>
      </dgm:prSet>
      <dgm:spPr/>
    </dgm:pt>
    <dgm:pt modelId="{958408D5-3EC2-4D71-BCE7-90D22C0400E8}" type="pres">
      <dgm:prSet presAssocID="{AC76F03E-0CBF-43FF-AB4E-13BB744FDEFB}" presName="childShape" presStyleCnt="0">
        <dgm:presLayoutVars>
          <dgm:chMax val="0"/>
          <dgm:chPref val="0"/>
        </dgm:presLayoutVars>
      </dgm:prSet>
      <dgm:spPr/>
    </dgm:pt>
    <dgm:pt modelId="{FD60E2F5-9429-4073-9EFB-02A7A3ACFB7A}" type="pres">
      <dgm:prSet presAssocID="{65A30BD2-A046-4EC1-82BD-6C0C1434F371}" presName="childComposite" presStyleCnt="0">
        <dgm:presLayoutVars>
          <dgm:chMax val="0"/>
          <dgm:chPref val="0"/>
        </dgm:presLayoutVars>
      </dgm:prSet>
      <dgm:spPr/>
    </dgm:pt>
    <dgm:pt modelId="{3502BE42-107F-4B2F-AAE8-572EF95E1526}" type="pres">
      <dgm:prSet presAssocID="{65A30BD2-A046-4EC1-82BD-6C0C1434F371}" presName="ChildAccent" presStyleLbl="solidFgAcc1" presStyleIdx="6" presStyleCnt="10"/>
      <dgm:spPr/>
    </dgm:pt>
    <dgm:pt modelId="{E499FE44-6532-4B17-98F2-596772F9D43A}" type="pres">
      <dgm:prSet presAssocID="{65A30BD2-A046-4EC1-82BD-6C0C1434F371}" presName="Child" presStyleLbl="revTx" presStyleIdx="11" presStyleCnt="16">
        <dgm:presLayoutVars>
          <dgm:chMax val="0"/>
          <dgm:chPref val="0"/>
          <dgm:bulletEnabled val="1"/>
        </dgm:presLayoutVars>
      </dgm:prSet>
      <dgm:spPr/>
    </dgm:pt>
    <dgm:pt modelId="{B31ECA06-41D2-4BE5-842D-60B2DBF96947}" type="pres">
      <dgm:prSet presAssocID="{E3E3D313-B423-4A57-AEC1-A040DAD12E84}" presName="childComposite" presStyleCnt="0">
        <dgm:presLayoutVars>
          <dgm:chMax val="0"/>
          <dgm:chPref val="0"/>
        </dgm:presLayoutVars>
      </dgm:prSet>
      <dgm:spPr/>
    </dgm:pt>
    <dgm:pt modelId="{96882F02-D094-4BB7-8261-F5572DD031FC}" type="pres">
      <dgm:prSet presAssocID="{E3E3D313-B423-4A57-AEC1-A040DAD12E84}" presName="ChildAccent" presStyleLbl="solidFgAcc1" presStyleIdx="7" presStyleCnt="10"/>
      <dgm:spPr/>
    </dgm:pt>
    <dgm:pt modelId="{6365CF9C-F74B-4560-AADC-7783F5B184AE}" type="pres">
      <dgm:prSet presAssocID="{E3E3D313-B423-4A57-AEC1-A040DAD12E84}" presName="Child" presStyleLbl="revTx" presStyleIdx="12" presStyleCnt="16">
        <dgm:presLayoutVars>
          <dgm:chMax val="0"/>
          <dgm:chPref val="0"/>
          <dgm:bulletEnabled val="1"/>
        </dgm:presLayoutVars>
      </dgm:prSet>
      <dgm:spPr/>
    </dgm:pt>
    <dgm:pt modelId="{52819C6D-4E59-4EC7-9363-A210D2D6C76C}" type="pres">
      <dgm:prSet presAssocID="{3E117ABB-0900-49F5-BCE0-6D338B3EBC1D}" presName="root" presStyleCnt="0">
        <dgm:presLayoutVars>
          <dgm:chMax/>
          <dgm:chPref/>
        </dgm:presLayoutVars>
      </dgm:prSet>
      <dgm:spPr/>
    </dgm:pt>
    <dgm:pt modelId="{BD7BB903-B323-4F82-91A4-D777E1C6A730}" type="pres">
      <dgm:prSet presAssocID="{3E117ABB-0900-49F5-BCE0-6D338B3EBC1D}" presName="rootComposite" presStyleCnt="0">
        <dgm:presLayoutVars/>
      </dgm:prSet>
      <dgm:spPr/>
    </dgm:pt>
    <dgm:pt modelId="{F91833B9-EF18-4EDE-A932-DB882F1680BF}" type="pres">
      <dgm:prSet presAssocID="{3E117ABB-0900-49F5-BCE0-6D338B3EBC1D}" presName="ParentAccent" presStyleLbl="alignNode1" presStyleIdx="5" presStyleCnt="6"/>
      <dgm:spPr/>
    </dgm:pt>
    <dgm:pt modelId="{77F7B36C-4B66-433E-8D09-E25C3BDF7773}" type="pres">
      <dgm:prSet presAssocID="{3E117ABB-0900-49F5-BCE0-6D338B3EBC1D}" presName="ParentSmallAccent" presStyleLbl="fgAcc1" presStyleIdx="5" presStyleCnt="6"/>
      <dgm:spPr/>
    </dgm:pt>
    <dgm:pt modelId="{EED50A86-DB06-49F9-8A79-042CE869E6D5}" type="pres">
      <dgm:prSet presAssocID="{3E117ABB-0900-49F5-BCE0-6D338B3EBC1D}" presName="Parent" presStyleLbl="revTx" presStyleIdx="13" presStyleCnt="16">
        <dgm:presLayoutVars>
          <dgm:chMax/>
          <dgm:chPref val="4"/>
          <dgm:bulletEnabled val="1"/>
        </dgm:presLayoutVars>
      </dgm:prSet>
      <dgm:spPr/>
    </dgm:pt>
    <dgm:pt modelId="{53FAD532-D80E-4090-90CB-0A891D6934D0}" type="pres">
      <dgm:prSet presAssocID="{3E117ABB-0900-49F5-BCE0-6D338B3EBC1D}" presName="childShape" presStyleCnt="0">
        <dgm:presLayoutVars>
          <dgm:chMax val="0"/>
          <dgm:chPref val="0"/>
        </dgm:presLayoutVars>
      </dgm:prSet>
      <dgm:spPr/>
    </dgm:pt>
    <dgm:pt modelId="{7BF88403-3635-46F1-86B7-2C6E182869FF}" type="pres">
      <dgm:prSet presAssocID="{E78AEC54-6D70-4800-A378-45D6AA8AF010}" presName="childComposite" presStyleCnt="0">
        <dgm:presLayoutVars>
          <dgm:chMax val="0"/>
          <dgm:chPref val="0"/>
        </dgm:presLayoutVars>
      </dgm:prSet>
      <dgm:spPr/>
    </dgm:pt>
    <dgm:pt modelId="{D7B6C6AC-183A-4E1C-B65D-69BD7C541245}" type="pres">
      <dgm:prSet presAssocID="{E78AEC54-6D70-4800-A378-45D6AA8AF010}" presName="ChildAccent" presStyleLbl="solidFgAcc1" presStyleIdx="8" presStyleCnt="10"/>
      <dgm:spPr/>
    </dgm:pt>
    <dgm:pt modelId="{AD103AFA-24AC-488C-AADA-59E78921104E}" type="pres">
      <dgm:prSet presAssocID="{E78AEC54-6D70-4800-A378-45D6AA8AF010}" presName="Child" presStyleLbl="revTx" presStyleIdx="14" presStyleCnt="16">
        <dgm:presLayoutVars>
          <dgm:chMax val="0"/>
          <dgm:chPref val="0"/>
          <dgm:bulletEnabled val="1"/>
        </dgm:presLayoutVars>
      </dgm:prSet>
      <dgm:spPr/>
    </dgm:pt>
    <dgm:pt modelId="{4B67EA0E-4C85-4884-91BB-F9A3146D1852}" type="pres">
      <dgm:prSet presAssocID="{673593DE-5AD1-4BC9-8248-7F3144E1B568}" presName="childComposite" presStyleCnt="0">
        <dgm:presLayoutVars>
          <dgm:chMax val="0"/>
          <dgm:chPref val="0"/>
        </dgm:presLayoutVars>
      </dgm:prSet>
      <dgm:spPr/>
    </dgm:pt>
    <dgm:pt modelId="{33CC17DA-474B-4C16-8964-35739E204358}" type="pres">
      <dgm:prSet presAssocID="{673593DE-5AD1-4BC9-8248-7F3144E1B568}" presName="ChildAccent" presStyleLbl="solidFgAcc1" presStyleIdx="9" presStyleCnt="10"/>
      <dgm:spPr/>
    </dgm:pt>
    <dgm:pt modelId="{8EA36EAB-02F6-4E6F-8BD4-E7DA6907ACD0}" type="pres">
      <dgm:prSet presAssocID="{673593DE-5AD1-4BC9-8248-7F3144E1B568}" presName="Child" presStyleLbl="revTx" presStyleIdx="15" presStyleCnt="16">
        <dgm:presLayoutVars>
          <dgm:chMax val="0"/>
          <dgm:chPref val="0"/>
          <dgm:bulletEnabled val="1"/>
        </dgm:presLayoutVars>
      </dgm:prSet>
      <dgm:spPr/>
    </dgm:pt>
  </dgm:ptLst>
  <dgm:cxnLst>
    <dgm:cxn modelId="{04C00403-E46F-45EB-83AB-CB593AE655F3}" srcId="{E2B9DE67-4A6D-4FBD-B22F-A64AB59E2AC1}" destId="{20AE527B-C474-4231-9796-3F4624986146}" srcOrd="0" destOrd="0" parTransId="{3586FF07-D27C-4E76-9D2F-C89CC29666F9}" sibTransId="{431AFF67-33D5-4428-9F13-45CA99657A86}"/>
    <dgm:cxn modelId="{F7538503-E3A7-4763-B37B-627471D15814}" type="presOf" srcId="{3E117ABB-0900-49F5-BCE0-6D338B3EBC1D}" destId="{EED50A86-DB06-49F9-8A79-042CE869E6D5}" srcOrd="0" destOrd="0" presId="urn:microsoft.com/office/officeart/2008/layout/SquareAccentList"/>
    <dgm:cxn modelId="{8C69461A-EDF6-4CBE-9D73-6643E9AD1CA9}" type="presOf" srcId="{65A30BD2-A046-4EC1-82BD-6C0C1434F371}" destId="{E499FE44-6532-4B17-98F2-596772F9D43A}" srcOrd="0" destOrd="0" presId="urn:microsoft.com/office/officeart/2008/layout/SquareAccentList"/>
    <dgm:cxn modelId="{6A436724-6E62-48FC-89AE-526662C25B83}" srcId="{04184DA1-BDD3-464B-BDA7-91E0294A2DE2}" destId="{E2B9DE67-4A6D-4FBD-B22F-A64AB59E2AC1}" srcOrd="3" destOrd="0" parTransId="{069A124F-36A5-4D2E-BAD5-CFC72B2CE3E5}" sibTransId="{B00AACC6-1499-424F-84EE-396E8263FC56}"/>
    <dgm:cxn modelId="{0B94F22E-A629-467C-98C2-37DEACF1ADF6}" type="presOf" srcId="{AC76F03E-0CBF-43FF-AB4E-13BB744FDEFB}" destId="{B3F13DC5-3EBA-4477-8482-A0A60DE0FEF2}" srcOrd="0" destOrd="0" presId="urn:microsoft.com/office/officeart/2008/layout/SquareAccentList"/>
    <dgm:cxn modelId="{6183FD34-AEB8-4248-B47E-49A5CF0DE7F8}" type="presOf" srcId="{A92A6FEF-FCF0-42FC-8ED1-D7D8C81DEA3E}" destId="{C4D7445B-8D40-4A1F-B5D9-883C07422261}" srcOrd="0" destOrd="0" presId="urn:microsoft.com/office/officeart/2008/layout/SquareAccentList"/>
    <dgm:cxn modelId="{D0D5C336-AE30-4F19-8760-792787576CD9}" srcId="{3D12F46A-F0D0-4CBA-9AC4-B942503C0D57}" destId="{EC377A02-4DAC-4B4B-8355-3358FF465AD8}" srcOrd="1" destOrd="0" parTransId="{D851706F-3190-4140-BCD0-8188794C3C01}" sibTransId="{6F938527-999D-4D6D-9C17-7F309425372B}"/>
    <dgm:cxn modelId="{10B8E639-96EC-4829-909A-EDB5FA6950CE}" type="presOf" srcId="{EC377A02-4DAC-4B4B-8355-3358FF465AD8}" destId="{2F5D0D55-90F4-4DD9-87E5-4AEF3F79D5B0}" srcOrd="0" destOrd="0" presId="urn:microsoft.com/office/officeart/2008/layout/SquareAccentList"/>
    <dgm:cxn modelId="{27D94E3D-B0A1-40D6-BDEB-F96BCCF3CC9D}" type="presOf" srcId="{673593DE-5AD1-4BC9-8248-7F3144E1B568}" destId="{8EA36EAB-02F6-4E6F-8BD4-E7DA6907ACD0}" srcOrd="0" destOrd="0" presId="urn:microsoft.com/office/officeart/2008/layout/SquareAccentList"/>
    <dgm:cxn modelId="{D5C8575D-B0C1-4BDD-B603-057D39501E80}" srcId="{AC76F03E-0CBF-43FF-AB4E-13BB744FDEFB}" destId="{E3E3D313-B423-4A57-AEC1-A040DAD12E84}" srcOrd="1" destOrd="0" parTransId="{5FC3D1BD-7C62-4365-B152-6BBEAE0EBA50}" sibTransId="{8311BE53-55FF-46B6-8CA0-0512B932D7C5}"/>
    <dgm:cxn modelId="{87D2155E-4708-44EB-9E9E-73593AD71113}" srcId="{04184DA1-BDD3-464B-BDA7-91E0294A2DE2}" destId="{AC76F03E-0CBF-43FF-AB4E-13BB744FDEFB}" srcOrd="4" destOrd="0" parTransId="{C39574DC-F647-4858-A20D-2623F8F6347A}" sibTransId="{2BAE89CA-B9D5-49F2-AD73-75A3BA0F2F90}"/>
    <dgm:cxn modelId="{14EAF541-1E9E-4785-A670-6FC7A6F36021}" srcId="{3E117ABB-0900-49F5-BCE0-6D338B3EBC1D}" destId="{E78AEC54-6D70-4800-A378-45D6AA8AF010}" srcOrd="0" destOrd="0" parTransId="{64ABBFDB-C977-4E8E-B65B-60D620EE6EE4}" sibTransId="{F74265BC-EB61-4E20-ADB4-7D5BB02332DF}"/>
    <dgm:cxn modelId="{23E82869-A755-49C5-A4E6-FC8AE927F272}" srcId="{3D12F46A-F0D0-4CBA-9AC4-B942503C0D57}" destId="{A1A91C3F-0876-454F-8B17-35B56B2E03D7}" srcOrd="0" destOrd="0" parTransId="{CECE9BA1-90D3-4DDB-8F43-DDB0D86DD428}" sibTransId="{5B9173E9-18DF-46F5-A22E-F4633C58EE5F}"/>
    <dgm:cxn modelId="{0316ED4B-DBB4-44BD-A0F9-9D1DC005ACCB}" srcId="{ED0DF1B0-52B6-4B81-9F46-83225985CB3D}" destId="{A92A6FEF-FCF0-42FC-8ED1-D7D8C81DEA3E}" srcOrd="1" destOrd="0" parTransId="{8CD07BC2-84D0-47E0-A50E-9B679F8B13A1}" sibTransId="{00B0D61D-EF0B-40D5-A9A1-C280D07FE183}"/>
    <dgm:cxn modelId="{8AB79084-D882-4166-8D83-29738A4B27B0}" type="presOf" srcId="{A1A91C3F-0876-454F-8B17-35B56B2E03D7}" destId="{ADCB4D74-9508-4781-AE22-C7EA77F53064}" srcOrd="0" destOrd="0" presId="urn:microsoft.com/office/officeart/2008/layout/SquareAccentList"/>
    <dgm:cxn modelId="{39A8C885-C00F-4A10-9D5C-BDC743393468}" type="presOf" srcId="{DE8D2E68-27FB-41E0-9825-B1B98559EEC4}" destId="{22C3D325-570F-4F4F-9600-543F9019B5A9}" srcOrd="0" destOrd="0" presId="urn:microsoft.com/office/officeart/2008/layout/SquareAccentList"/>
    <dgm:cxn modelId="{FFB0F593-72A0-4AA1-8F05-5E7EF2E00CFB}" type="presOf" srcId="{0CD80DC7-FBC9-488F-8241-5FDCC831AB6E}" destId="{50BD08EF-6F44-4FEC-AD65-53F5A74FB5EA}" srcOrd="0" destOrd="0" presId="urn:microsoft.com/office/officeart/2008/layout/SquareAccentList"/>
    <dgm:cxn modelId="{749CF997-E299-42C4-9366-67787E120C6E}" srcId="{ED0DF1B0-52B6-4B81-9F46-83225985CB3D}" destId="{6BD186B2-7FC6-4A56-B798-0FCE4A482876}" srcOrd="0" destOrd="0" parTransId="{3CF8FE3D-6B17-4EED-9651-16D048EE2EDB}" sibTransId="{ED022FEF-6EB5-401E-8863-DDB43656CB5D}"/>
    <dgm:cxn modelId="{5A4EFDA1-0A70-4C91-AC88-30FBC6F2A132}" srcId="{04184DA1-BDD3-464B-BDA7-91E0294A2DE2}" destId="{DE8D2E68-27FB-41E0-9825-B1B98559EEC4}" srcOrd="1" destOrd="0" parTransId="{CFB5AE15-14A2-4CD9-9CCA-69D012E3B629}" sibTransId="{6213863F-3892-464A-8DE7-F97269F8D461}"/>
    <dgm:cxn modelId="{6CB74AA4-30F7-4C5E-9730-2A079891BD12}" srcId="{DE8D2E68-27FB-41E0-9825-B1B98559EEC4}" destId="{0CD80DC7-FBC9-488F-8241-5FDCC831AB6E}" srcOrd="0" destOrd="0" parTransId="{5FD37806-5BB3-4EF0-93A9-028C75566212}" sibTransId="{FFFAE770-11CD-4C57-AA5C-2173277F63AA}"/>
    <dgm:cxn modelId="{20F064A5-955E-4C37-9111-07FE59790F1F}" type="presOf" srcId="{3D12F46A-F0D0-4CBA-9AC4-B942503C0D57}" destId="{7DA35DE5-12AB-4C93-AD6F-91254ADDF14E}" srcOrd="0" destOrd="0" presId="urn:microsoft.com/office/officeart/2008/layout/SquareAccentList"/>
    <dgm:cxn modelId="{6BD3E7A5-0790-4597-A804-F6072C12C0AC}" type="presOf" srcId="{20AE527B-C474-4231-9796-3F4624986146}" destId="{338C1B8C-5004-443B-BFAE-9A49DA81DC1B}" srcOrd="0" destOrd="0" presId="urn:microsoft.com/office/officeart/2008/layout/SquareAccentList"/>
    <dgm:cxn modelId="{DEE090A9-7585-441F-84DF-AEA9457FB07C}" type="presOf" srcId="{E2B9DE67-4A6D-4FBD-B22F-A64AB59E2AC1}" destId="{2FFC0210-A717-4875-8997-FFA6B9C1A302}" srcOrd="0" destOrd="0" presId="urn:microsoft.com/office/officeart/2008/layout/SquareAccentList"/>
    <dgm:cxn modelId="{B2831FAF-CA9A-4179-A6AB-4B48145D19F6}" type="presOf" srcId="{ED0DF1B0-52B6-4B81-9F46-83225985CB3D}" destId="{FBFCCA1C-5366-4FDC-8CD2-96CCF6D4A5B1}" srcOrd="0" destOrd="0" presId="urn:microsoft.com/office/officeart/2008/layout/SquareAccentList"/>
    <dgm:cxn modelId="{55274EB4-AC98-40CB-A165-36A14AA2EC51}" type="presOf" srcId="{E78AEC54-6D70-4800-A378-45D6AA8AF010}" destId="{AD103AFA-24AC-488C-AADA-59E78921104E}" srcOrd="0" destOrd="0" presId="urn:microsoft.com/office/officeart/2008/layout/SquareAccentList"/>
    <dgm:cxn modelId="{CAE33DC3-98D4-4F49-B0C0-485E3A66A530}" srcId="{3E117ABB-0900-49F5-BCE0-6D338B3EBC1D}" destId="{673593DE-5AD1-4BC9-8248-7F3144E1B568}" srcOrd="1" destOrd="0" parTransId="{DE4FBF5A-A9A5-4EE9-9BB9-B5CE88487195}" sibTransId="{0F489E0A-C9E1-4549-A0E9-F9B3DEDE9F0D}"/>
    <dgm:cxn modelId="{80BE33C5-191D-4961-9D79-CE3F290F082C}" type="presOf" srcId="{04184DA1-BDD3-464B-BDA7-91E0294A2DE2}" destId="{25251B32-0E5C-46BF-932F-6AE62146067D}" srcOrd="0" destOrd="0" presId="urn:microsoft.com/office/officeart/2008/layout/SquareAccentList"/>
    <dgm:cxn modelId="{D691ECC7-78C4-478C-90BB-F5E241CAE5F1}" srcId="{04184DA1-BDD3-464B-BDA7-91E0294A2DE2}" destId="{ED0DF1B0-52B6-4B81-9F46-83225985CB3D}" srcOrd="0" destOrd="0" parTransId="{F0D5EC9C-8DA4-4048-8C36-977D15CBC7DD}" sibTransId="{8507F59C-13D2-4EEA-A95A-D2F59261C9C0}"/>
    <dgm:cxn modelId="{93BC35CA-913F-4FFB-BE20-97CA8D5DE2E9}" type="presOf" srcId="{6BD186B2-7FC6-4A56-B798-0FCE4A482876}" destId="{F583318E-0AE5-409C-8710-C0404198D1A3}" srcOrd="0" destOrd="0" presId="urn:microsoft.com/office/officeart/2008/layout/SquareAccentList"/>
    <dgm:cxn modelId="{A70B93CA-9F41-4C0C-AEBA-8F60CC1563EE}" type="presOf" srcId="{E3E3D313-B423-4A57-AEC1-A040DAD12E84}" destId="{6365CF9C-F74B-4560-AADC-7783F5B184AE}" srcOrd="0" destOrd="0" presId="urn:microsoft.com/office/officeart/2008/layout/SquareAccentList"/>
    <dgm:cxn modelId="{674248ED-B90B-440F-98E9-B49E1A2FE358}" srcId="{AC76F03E-0CBF-43FF-AB4E-13BB744FDEFB}" destId="{65A30BD2-A046-4EC1-82BD-6C0C1434F371}" srcOrd="0" destOrd="0" parTransId="{CDB80DBA-3B9B-4C22-8A8B-ED30ADDE426B}" sibTransId="{5DB07792-C2CA-453B-86E3-6CF2C5AC1D76}"/>
    <dgm:cxn modelId="{F0B440F4-B49B-416D-BBF5-BDD4B5242718}" srcId="{04184DA1-BDD3-464B-BDA7-91E0294A2DE2}" destId="{3E117ABB-0900-49F5-BCE0-6D338B3EBC1D}" srcOrd="5" destOrd="0" parTransId="{C6A34CF4-F567-495F-85ED-BFDEBF913342}" sibTransId="{B069FC0D-E8E3-4F13-A946-A9691DF25CBA}"/>
    <dgm:cxn modelId="{8C2F66FB-77BB-4DC0-AED4-1270FACC5D3E}" srcId="{04184DA1-BDD3-464B-BDA7-91E0294A2DE2}" destId="{3D12F46A-F0D0-4CBA-9AC4-B942503C0D57}" srcOrd="2" destOrd="0" parTransId="{7F4CCBFB-9377-45A2-A223-262F97E5D4AE}" sibTransId="{1C3494B6-870D-48D1-A944-6BECB38924A1}"/>
    <dgm:cxn modelId="{DC1E47CB-9170-433C-961D-D4348DD10A84}" type="presParOf" srcId="{25251B32-0E5C-46BF-932F-6AE62146067D}" destId="{EB5BA928-7CDE-4519-9FD5-7959E0F1CD0F}" srcOrd="0" destOrd="0" presId="urn:microsoft.com/office/officeart/2008/layout/SquareAccentList"/>
    <dgm:cxn modelId="{E917B5F0-463F-4F92-B0F0-F267772C6302}" type="presParOf" srcId="{EB5BA928-7CDE-4519-9FD5-7959E0F1CD0F}" destId="{E6DCE0F4-2EDA-44F8-BF7C-CD8796367F8B}" srcOrd="0" destOrd="0" presId="urn:microsoft.com/office/officeart/2008/layout/SquareAccentList"/>
    <dgm:cxn modelId="{8B244021-DD62-4DC2-876F-5BAF34AE4E09}" type="presParOf" srcId="{E6DCE0F4-2EDA-44F8-BF7C-CD8796367F8B}" destId="{43FE65EB-6F47-49F9-9847-8A6C6178D024}" srcOrd="0" destOrd="0" presId="urn:microsoft.com/office/officeart/2008/layout/SquareAccentList"/>
    <dgm:cxn modelId="{FF919301-3896-4F2A-8FE5-3FB7A29A9C4E}" type="presParOf" srcId="{E6DCE0F4-2EDA-44F8-BF7C-CD8796367F8B}" destId="{5EE726A8-35B7-45B7-944D-B1CD4BE1B25E}" srcOrd="1" destOrd="0" presId="urn:microsoft.com/office/officeart/2008/layout/SquareAccentList"/>
    <dgm:cxn modelId="{5FC2F19A-750E-4085-B325-BD207EA7D0BA}" type="presParOf" srcId="{E6DCE0F4-2EDA-44F8-BF7C-CD8796367F8B}" destId="{FBFCCA1C-5366-4FDC-8CD2-96CCF6D4A5B1}" srcOrd="2" destOrd="0" presId="urn:microsoft.com/office/officeart/2008/layout/SquareAccentList"/>
    <dgm:cxn modelId="{53D26576-76AE-449F-B411-91B694A80FC7}" type="presParOf" srcId="{EB5BA928-7CDE-4519-9FD5-7959E0F1CD0F}" destId="{01ECE75E-7F32-44F6-8EC5-210659635C40}" srcOrd="1" destOrd="0" presId="urn:microsoft.com/office/officeart/2008/layout/SquareAccentList"/>
    <dgm:cxn modelId="{2DCD7332-CF21-4B55-A33E-C521FC21BC31}" type="presParOf" srcId="{01ECE75E-7F32-44F6-8EC5-210659635C40}" destId="{D1BD8007-C2F8-49D4-9ACF-31307451A9DE}" srcOrd="0" destOrd="0" presId="urn:microsoft.com/office/officeart/2008/layout/SquareAccentList"/>
    <dgm:cxn modelId="{98329BA2-C6B2-45F4-A477-86C37F2DE8C1}" type="presParOf" srcId="{D1BD8007-C2F8-49D4-9ACF-31307451A9DE}" destId="{901ACC76-0DD8-43C8-8F52-6ECE37C61C5F}" srcOrd="0" destOrd="0" presId="urn:microsoft.com/office/officeart/2008/layout/SquareAccentList"/>
    <dgm:cxn modelId="{D8F63AE8-5BC0-4018-AF6D-D54AE731D98A}" type="presParOf" srcId="{D1BD8007-C2F8-49D4-9ACF-31307451A9DE}" destId="{F583318E-0AE5-409C-8710-C0404198D1A3}" srcOrd="1" destOrd="0" presId="urn:microsoft.com/office/officeart/2008/layout/SquareAccentList"/>
    <dgm:cxn modelId="{FB7ECB09-4223-4935-95EA-00B3FD001D2A}" type="presParOf" srcId="{01ECE75E-7F32-44F6-8EC5-210659635C40}" destId="{B311DAF0-58B7-4CE2-AB9E-07C9B767C101}" srcOrd="1" destOrd="0" presId="urn:microsoft.com/office/officeart/2008/layout/SquareAccentList"/>
    <dgm:cxn modelId="{7BA44C27-E3F3-4EBB-870C-C2E7F07FD9C7}" type="presParOf" srcId="{B311DAF0-58B7-4CE2-AB9E-07C9B767C101}" destId="{48BCD344-39E8-4EE8-B74F-9A6AE50B9831}" srcOrd="0" destOrd="0" presId="urn:microsoft.com/office/officeart/2008/layout/SquareAccentList"/>
    <dgm:cxn modelId="{73C05962-97C4-4DF6-9843-4C3C572EE37F}" type="presParOf" srcId="{B311DAF0-58B7-4CE2-AB9E-07C9B767C101}" destId="{C4D7445B-8D40-4A1F-B5D9-883C07422261}" srcOrd="1" destOrd="0" presId="urn:microsoft.com/office/officeart/2008/layout/SquareAccentList"/>
    <dgm:cxn modelId="{1F72EED1-83F8-4DF8-AAC2-ECC56580C437}" type="presParOf" srcId="{25251B32-0E5C-46BF-932F-6AE62146067D}" destId="{9CBA74F6-B7F1-4E60-8111-3D314BD28D26}" srcOrd="1" destOrd="0" presId="urn:microsoft.com/office/officeart/2008/layout/SquareAccentList"/>
    <dgm:cxn modelId="{56B0FA07-E18B-4EB4-8B46-F82A3FAC3FD2}" type="presParOf" srcId="{9CBA74F6-B7F1-4E60-8111-3D314BD28D26}" destId="{A01C6B88-736C-4267-B6BB-5AB0CB0AA291}" srcOrd="0" destOrd="0" presId="urn:microsoft.com/office/officeart/2008/layout/SquareAccentList"/>
    <dgm:cxn modelId="{AE8C64DB-97DC-4B97-BB69-379BE33C5636}" type="presParOf" srcId="{A01C6B88-736C-4267-B6BB-5AB0CB0AA291}" destId="{ABCFBF7F-98C3-4CDD-93AC-DE4EB2B93E5B}" srcOrd="0" destOrd="0" presId="urn:microsoft.com/office/officeart/2008/layout/SquareAccentList"/>
    <dgm:cxn modelId="{7CCD671F-6D37-49DC-BD87-27C53F9BD093}" type="presParOf" srcId="{A01C6B88-736C-4267-B6BB-5AB0CB0AA291}" destId="{B2B2F4AA-7B53-415C-AFF5-69465198748A}" srcOrd="1" destOrd="0" presId="urn:microsoft.com/office/officeart/2008/layout/SquareAccentList"/>
    <dgm:cxn modelId="{5525F67A-BB2C-4DE8-8F1D-F53C11457F2A}" type="presParOf" srcId="{A01C6B88-736C-4267-B6BB-5AB0CB0AA291}" destId="{22C3D325-570F-4F4F-9600-543F9019B5A9}" srcOrd="2" destOrd="0" presId="urn:microsoft.com/office/officeart/2008/layout/SquareAccentList"/>
    <dgm:cxn modelId="{2E0E010B-F2C8-488B-8EE6-E802CCC7DE3F}" type="presParOf" srcId="{9CBA74F6-B7F1-4E60-8111-3D314BD28D26}" destId="{EED344C8-77E6-4FFF-9ADF-D62A5A01B193}" srcOrd="1" destOrd="0" presId="urn:microsoft.com/office/officeart/2008/layout/SquareAccentList"/>
    <dgm:cxn modelId="{540DE6CE-0C5C-4C6F-9206-F80F9D7A6806}" type="presParOf" srcId="{EED344C8-77E6-4FFF-9ADF-D62A5A01B193}" destId="{2FEAA3F5-90E4-4EB7-88EC-2EBFD6DF9633}" srcOrd="0" destOrd="0" presId="urn:microsoft.com/office/officeart/2008/layout/SquareAccentList"/>
    <dgm:cxn modelId="{87D8E8C6-DB35-4135-9521-DCE73F94E828}" type="presParOf" srcId="{2FEAA3F5-90E4-4EB7-88EC-2EBFD6DF9633}" destId="{2592503D-D4D4-4BDD-AA48-D8B701925343}" srcOrd="0" destOrd="0" presId="urn:microsoft.com/office/officeart/2008/layout/SquareAccentList"/>
    <dgm:cxn modelId="{BE1FD700-5932-400F-ABBA-221FE955B3EE}" type="presParOf" srcId="{2FEAA3F5-90E4-4EB7-88EC-2EBFD6DF9633}" destId="{50BD08EF-6F44-4FEC-AD65-53F5A74FB5EA}" srcOrd="1" destOrd="0" presId="urn:microsoft.com/office/officeart/2008/layout/SquareAccentList"/>
    <dgm:cxn modelId="{F2641B1A-75BF-4FC9-A556-FCBADE65A455}" type="presParOf" srcId="{25251B32-0E5C-46BF-932F-6AE62146067D}" destId="{53C7D343-6E34-4D96-88AE-7D74D0C69E9E}" srcOrd="2" destOrd="0" presId="urn:microsoft.com/office/officeart/2008/layout/SquareAccentList"/>
    <dgm:cxn modelId="{3671DFAF-69E1-425E-B86F-51536439C71E}" type="presParOf" srcId="{53C7D343-6E34-4D96-88AE-7D74D0C69E9E}" destId="{B5AECB9F-0271-49DC-971C-D42C490CA76D}" srcOrd="0" destOrd="0" presId="urn:microsoft.com/office/officeart/2008/layout/SquareAccentList"/>
    <dgm:cxn modelId="{12AF1533-41B9-4B2A-866C-D99A62177B39}" type="presParOf" srcId="{B5AECB9F-0271-49DC-971C-D42C490CA76D}" destId="{C30F8C37-A842-4BE5-98A3-BC4994B68759}" srcOrd="0" destOrd="0" presId="urn:microsoft.com/office/officeart/2008/layout/SquareAccentList"/>
    <dgm:cxn modelId="{F749CC29-8F16-48F8-A649-160D7A71DFC1}" type="presParOf" srcId="{B5AECB9F-0271-49DC-971C-D42C490CA76D}" destId="{69F44F84-5F95-49CD-9DC9-20B3F06CBC9F}" srcOrd="1" destOrd="0" presId="urn:microsoft.com/office/officeart/2008/layout/SquareAccentList"/>
    <dgm:cxn modelId="{0235189B-2AA6-42D6-9C46-C00BBF2BE27D}" type="presParOf" srcId="{B5AECB9F-0271-49DC-971C-D42C490CA76D}" destId="{7DA35DE5-12AB-4C93-AD6F-91254ADDF14E}" srcOrd="2" destOrd="0" presId="urn:microsoft.com/office/officeart/2008/layout/SquareAccentList"/>
    <dgm:cxn modelId="{C992F20C-CC73-4B53-89EB-ED203C25846F}" type="presParOf" srcId="{53C7D343-6E34-4D96-88AE-7D74D0C69E9E}" destId="{6462E3A0-FEFF-4D83-BB50-A44BD8212DF1}" srcOrd="1" destOrd="0" presId="urn:microsoft.com/office/officeart/2008/layout/SquareAccentList"/>
    <dgm:cxn modelId="{ECE1B2C3-EA47-4A6E-A4DF-C945DCD7D736}" type="presParOf" srcId="{6462E3A0-FEFF-4D83-BB50-A44BD8212DF1}" destId="{DA3AE47C-7F4F-422D-8C05-00B67462A44D}" srcOrd="0" destOrd="0" presId="urn:microsoft.com/office/officeart/2008/layout/SquareAccentList"/>
    <dgm:cxn modelId="{B79A74D2-1804-41C7-89D2-90564B056505}" type="presParOf" srcId="{DA3AE47C-7F4F-422D-8C05-00B67462A44D}" destId="{01CCE386-6390-4C2D-94DC-6FF4F0F4C5FE}" srcOrd="0" destOrd="0" presId="urn:microsoft.com/office/officeart/2008/layout/SquareAccentList"/>
    <dgm:cxn modelId="{37B0E42C-9AFE-4C87-BF86-E78468EDF9F1}" type="presParOf" srcId="{DA3AE47C-7F4F-422D-8C05-00B67462A44D}" destId="{ADCB4D74-9508-4781-AE22-C7EA77F53064}" srcOrd="1" destOrd="0" presId="urn:microsoft.com/office/officeart/2008/layout/SquareAccentList"/>
    <dgm:cxn modelId="{A50D79F4-CD26-4E8C-8A0D-5954981ABE8D}" type="presParOf" srcId="{6462E3A0-FEFF-4D83-BB50-A44BD8212DF1}" destId="{55E109D4-963D-4AA8-AE51-C211F07FA6F1}" srcOrd="1" destOrd="0" presId="urn:microsoft.com/office/officeart/2008/layout/SquareAccentList"/>
    <dgm:cxn modelId="{030C407D-AB1F-436B-BF9C-F00D146CE0FE}" type="presParOf" srcId="{55E109D4-963D-4AA8-AE51-C211F07FA6F1}" destId="{7E7D7410-C8E3-48C4-8CC5-99B591CBCC51}" srcOrd="0" destOrd="0" presId="urn:microsoft.com/office/officeart/2008/layout/SquareAccentList"/>
    <dgm:cxn modelId="{11948A8F-5F19-48B8-8654-2EB0E8147A78}" type="presParOf" srcId="{55E109D4-963D-4AA8-AE51-C211F07FA6F1}" destId="{2F5D0D55-90F4-4DD9-87E5-4AEF3F79D5B0}" srcOrd="1" destOrd="0" presId="urn:microsoft.com/office/officeart/2008/layout/SquareAccentList"/>
    <dgm:cxn modelId="{F2C064C6-B9DA-4703-BA14-1DB0F04E0A8C}" type="presParOf" srcId="{25251B32-0E5C-46BF-932F-6AE62146067D}" destId="{F253D69B-6F53-4D1C-BA25-322CBBE32184}" srcOrd="3" destOrd="0" presId="urn:microsoft.com/office/officeart/2008/layout/SquareAccentList"/>
    <dgm:cxn modelId="{881E390E-ADA1-4BB9-92F2-AA053C9CD2E7}" type="presParOf" srcId="{F253D69B-6F53-4D1C-BA25-322CBBE32184}" destId="{B12A352F-B994-4C70-80BD-0603401886AE}" srcOrd="0" destOrd="0" presId="urn:microsoft.com/office/officeart/2008/layout/SquareAccentList"/>
    <dgm:cxn modelId="{AE0AE2FB-CFBC-43D1-B1C8-920E919F659A}" type="presParOf" srcId="{B12A352F-B994-4C70-80BD-0603401886AE}" destId="{26871F39-E320-40A5-BFAF-C7B9DC8843EF}" srcOrd="0" destOrd="0" presId="urn:microsoft.com/office/officeart/2008/layout/SquareAccentList"/>
    <dgm:cxn modelId="{44068C8F-AE90-40C0-A785-046BFCD7B6F9}" type="presParOf" srcId="{B12A352F-B994-4C70-80BD-0603401886AE}" destId="{E22099B3-B23F-4570-A4AF-FF87849C9D52}" srcOrd="1" destOrd="0" presId="urn:microsoft.com/office/officeart/2008/layout/SquareAccentList"/>
    <dgm:cxn modelId="{B52AE998-61C5-44F0-8B2E-6CD64F03E202}" type="presParOf" srcId="{B12A352F-B994-4C70-80BD-0603401886AE}" destId="{2FFC0210-A717-4875-8997-FFA6B9C1A302}" srcOrd="2" destOrd="0" presId="urn:microsoft.com/office/officeart/2008/layout/SquareAccentList"/>
    <dgm:cxn modelId="{EE912EF2-DB3A-4776-B0B1-B6CFF4462617}" type="presParOf" srcId="{F253D69B-6F53-4D1C-BA25-322CBBE32184}" destId="{8D93B884-54EC-4370-BD4F-F84849DD7F21}" srcOrd="1" destOrd="0" presId="urn:microsoft.com/office/officeart/2008/layout/SquareAccentList"/>
    <dgm:cxn modelId="{1B39BC31-B588-47F9-A6AD-178D174A3A0A}" type="presParOf" srcId="{8D93B884-54EC-4370-BD4F-F84849DD7F21}" destId="{41BEA08A-369F-465F-B442-21B1C0CBEB42}" srcOrd="0" destOrd="0" presId="urn:microsoft.com/office/officeart/2008/layout/SquareAccentList"/>
    <dgm:cxn modelId="{8F17E2B5-EB50-4DE8-B579-CFDD20045CC8}" type="presParOf" srcId="{41BEA08A-369F-465F-B442-21B1C0CBEB42}" destId="{54F248C8-516A-4E0D-9E64-C5E083672F74}" srcOrd="0" destOrd="0" presId="urn:microsoft.com/office/officeart/2008/layout/SquareAccentList"/>
    <dgm:cxn modelId="{3B8629BF-C1C4-4A40-B6A4-D2640C14D474}" type="presParOf" srcId="{41BEA08A-369F-465F-B442-21B1C0CBEB42}" destId="{338C1B8C-5004-443B-BFAE-9A49DA81DC1B}" srcOrd="1" destOrd="0" presId="urn:microsoft.com/office/officeart/2008/layout/SquareAccentList"/>
    <dgm:cxn modelId="{9E836800-D2FC-43DC-A9EE-CE010E72B79B}" type="presParOf" srcId="{25251B32-0E5C-46BF-932F-6AE62146067D}" destId="{C286E634-5F1B-4766-95E0-2C38E23E79A3}" srcOrd="4" destOrd="0" presId="urn:microsoft.com/office/officeart/2008/layout/SquareAccentList"/>
    <dgm:cxn modelId="{ED99BA9E-9383-4E38-BAE5-035F66D66710}" type="presParOf" srcId="{C286E634-5F1B-4766-95E0-2C38E23E79A3}" destId="{AA58AA65-F81D-4F6E-A17A-78FE7B6549CE}" srcOrd="0" destOrd="0" presId="urn:microsoft.com/office/officeart/2008/layout/SquareAccentList"/>
    <dgm:cxn modelId="{5C944A6F-FADC-4B40-B13C-1013C94BA7CF}" type="presParOf" srcId="{AA58AA65-F81D-4F6E-A17A-78FE7B6549CE}" destId="{4914A19F-B95D-4C3B-9A0F-F64880A4EEE3}" srcOrd="0" destOrd="0" presId="urn:microsoft.com/office/officeart/2008/layout/SquareAccentList"/>
    <dgm:cxn modelId="{4097F4FD-0A07-4526-AC8B-327996460668}" type="presParOf" srcId="{AA58AA65-F81D-4F6E-A17A-78FE7B6549CE}" destId="{C7A7B91A-2918-4C04-BFB6-9BC7E47BD25B}" srcOrd="1" destOrd="0" presId="urn:microsoft.com/office/officeart/2008/layout/SquareAccentList"/>
    <dgm:cxn modelId="{6F959F3F-2EB7-4B07-A689-6B09DB45C690}" type="presParOf" srcId="{AA58AA65-F81D-4F6E-A17A-78FE7B6549CE}" destId="{B3F13DC5-3EBA-4477-8482-A0A60DE0FEF2}" srcOrd="2" destOrd="0" presId="urn:microsoft.com/office/officeart/2008/layout/SquareAccentList"/>
    <dgm:cxn modelId="{CA81DF99-E59A-4F05-B4BF-093EF1B8F8E7}" type="presParOf" srcId="{C286E634-5F1B-4766-95E0-2C38E23E79A3}" destId="{958408D5-3EC2-4D71-BCE7-90D22C0400E8}" srcOrd="1" destOrd="0" presId="urn:microsoft.com/office/officeart/2008/layout/SquareAccentList"/>
    <dgm:cxn modelId="{D0997E9B-C34D-4296-BB21-1BC26709D902}" type="presParOf" srcId="{958408D5-3EC2-4D71-BCE7-90D22C0400E8}" destId="{FD60E2F5-9429-4073-9EFB-02A7A3ACFB7A}" srcOrd="0" destOrd="0" presId="urn:microsoft.com/office/officeart/2008/layout/SquareAccentList"/>
    <dgm:cxn modelId="{382F1287-B416-4B27-B956-F2C667863866}" type="presParOf" srcId="{FD60E2F5-9429-4073-9EFB-02A7A3ACFB7A}" destId="{3502BE42-107F-4B2F-AAE8-572EF95E1526}" srcOrd="0" destOrd="0" presId="urn:microsoft.com/office/officeart/2008/layout/SquareAccentList"/>
    <dgm:cxn modelId="{AA4D0CBF-3461-453B-9478-64C47A0CE62E}" type="presParOf" srcId="{FD60E2F5-9429-4073-9EFB-02A7A3ACFB7A}" destId="{E499FE44-6532-4B17-98F2-596772F9D43A}" srcOrd="1" destOrd="0" presId="urn:microsoft.com/office/officeart/2008/layout/SquareAccentList"/>
    <dgm:cxn modelId="{94ECCE25-F9CD-4419-BF2F-D63A3B47E6CB}" type="presParOf" srcId="{958408D5-3EC2-4D71-BCE7-90D22C0400E8}" destId="{B31ECA06-41D2-4BE5-842D-60B2DBF96947}" srcOrd="1" destOrd="0" presId="urn:microsoft.com/office/officeart/2008/layout/SquareAccentList"/>
    <dgm:cxn modelId="{9AD53EE5-8CE5-4E5D-985A-991CBB9FA311}" type="presParOf" srcId="{B31ECA06-41D2-4BE5-842D-60B2DBF96947}" destId="{96882F02-D094-4BB7-8261-F5572DD031FC}" srcOrd="0" destOrd="0" presId="urn:microsoft.com/office/officeart/2008/layout/SquareAccentList"/>
    <dgm:cxn modelId="{80B4C5E4-CE8F-499E-8A47-27A3AC730E97}" type="presParOf" srcId="{B31ECA06-41D2-4BE5-842D-60B2DBF96947}" destId="{6365CF9C-F74B-4560-AADC-7783F5B184AE}" srcOrd="1" destOrd="0" presId="urn:microsoft.com/office/officeart/2008/layout/SquareAccentList"/>
    <dgm:cxn modelId="{0A52E2E6-F953-415F-BF9F-8A0A462B4F66}" type="presParOf" srcId="{25251B32-0E5C-46BF-932F-6AE62146067D}" destId="{52819C6D-4E59-4EC7-9363-A210D2D6C76C}" srcOrd="5" destOrd="0" presId="urn:microsoft.com/office/officeart/2008/layout/SquareAccentList"/>
    <dgm:cxn modelId="{0F3EBF13-74CB-4641-B7DB-9772136C89BB}" type="presParOf" srcId="{52819C6D-4E59-4EC7-9363-A210D2D6C76C}" destId="{BD7BB903-B323-4F82-91A4-D777E1C6A730}" srcOrd="0" destOrd="0" presId="urn:microsoft.com/office/officeart/2008/layout/SquareAccentList"/>
    <dgm:cxn modelId="{2DD325DA-D6E0-4EC2-934A-64BA73E13D06}" type="presParOf" srcId="{BD7BB903-B323-4F82-91A4-D777E1C6A730}" destId="{F91833B9-EF18-4EDE-A932-DB882F1680BF}" srcOrd="0" destOrd="0" presId="urn:microsoft.com/office/officeart/2008/layout/SquareAccentList"/>
    <dgm:cxn modelId="{44995983-21EC-49FA-A510-4117FBFDC352}" type="presParOf" srcId="{BD7BB903-B323-4F82-91A4-D777E1C6A730}" destId="{77F7B36C-4B66-433E-8D09-E25C3BDF7773}" srcOrd="1" destOrd="0" presId="urn:microsoft.com/office/officeart/2008/layout/SquareAccentList"/>
    <dgm:cxn modelId="{C419EAF2-B581-4658-B0C8-23E1981BF939}" type="presParOf" srcId="{BD7BB903-B323-4F82-91A4-D777E1C6A730}" destId="{EED50A86-DB06-49F9-8A79-042CE869E6D5}" srcOrd="2" destOrd="0" presId="urn:microsoft.com/office/officeart/2008/layout/SquareAccentList"/>
    <dgm:cxn modelId="{59DF82E2-BF40-4A6E-80F2-1153E4CFA890}" type="presParOf" srcId="{52819C6D-4E59-4EC7-9363-A210D2D6C76C}" destId="{53FAD532-D80E-4090-90CB-0A891D6934D0}" srcOrd="1" destOrd="0" presId="urn:microsoft.com/office/officeart/2008/layout/SquareAccentList"/>
    <dgm:cxn modelId="{A08847D0-9EE2-48B2-B331-CB2B654743B4}" type="presParOf" srcId="{53FAD532-D80E-4090-90CB-0A891D6934D0}" destId="{7BF88403-3635-46F1-86B7-2C6E182869FF}" srcOrd="0" destOrd="0" presId="urn:microsoft.com/office/officeart/2008/layout/SquareAccentList"/>
    <dgm:cxn modelId="{13CC2D9B-2D3D-4395-987C-41CDAD42175B}" type="presParOf" srcId="{7BF88403-3635-46F1-86B7-2C6E182869FF}" destId="{D7B6C6AC-183A-4E1C-B65D-69BD7C541245}" srcOrd="0" destOrd="0" presId="urn:microsoft.com/office/officeart/2008/layout/SquareAccentList"/>
    <dgm:cxn modelId="{735B7C6C-06C1-45AD-93C6-6DA40EFA9852}" type="presParOf" srcId="{7BF88403-3635-46F1-86B7-2C6E182869FF}" destId="{AD103AFA-24AC-488C-AADA-59E78921104E}" srcOrd="1" destOrd="0" presId="urn:microsoft.com/office/officeart/2008/layout/SquareAccentList"/>
    <dgm:cxn modelId="{AB99ECDD-C8F0-4824-984E-45E69FC89827}" type="presParOf" srcId="{53FAD532-D80E-4090-90CB-0A891D6934D0}" destId="{4B67EA0E-4C85-4884-91BB-F9A3146D1852}" srcOrd="1" destOrd="0" presId="urn:microsoft.com/office/officeart/2008/layout/SquareAccentList"/>
    <dgm:cxn modelId="{DC441068-4D53-4704-83E0-F223E73D2974}" type="presParOf" srcId="{4B67EA0E-4C85-4884-91BB-F9A3146D1852}" destId="{33CC17DA-474B-4C16-8964-35739E204358}" srcOrd="0" destOrd="0" presId="urn:microsoft.com/office/officeart/2008/layout/SquareAccentList"/>
    <dgm:cxn modelId="{77B4D234-6D44-4DFC-9711-A6F04E9399BB}" type="presParOf" srcId="{4B67EA0E-4C85-4884-91BB-F9A3146D1852}" destId="{8EA36EAB-02F6-4E6F-8BD4-E7DA6907ACD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E65EB-6F47-49F9-9847-8A6C6178D024}">
      <dsp:nvSpPr>
        <dsp:cNvPr id="0" name=""/>
        <dsp:cNvSpPr/>
      </dsp:nvSpPr>
      <dsp:spPr>
        <a:xfrm>
          <a:off x="238" y="554096"/>
          <a:ext cx="2621781" cy="308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726A8-35B7-45B7-944D-B1CD4BE1B25E}">
      <dsp:nvSpPr>
        <dsp:cNvPr id="0" name=""/>
        <dsp:cNvSpPr/>
      </dsp:nvSpPr>
      <dsp:spPr>
        <a:xfrm>
          <a:off x="238" y="669936"/>
          <a:ext cx="192605" cy="1926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CCA1C-5366-4FDC-8CD2-96CCF6D4A5B1}">
      <dsp:nvSpPr>
        <dsp:cNvPr id="0" name=""/>
        <dsp:cNvSpPr/>
      </dsp:nvSpPr>
      <dsp:spPr>
        <a:xfrm>
          <a:off x="238" y="0"/>
          <a:ext cx="2621781" cy="554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October</a:t>
          </a:r>
        </a:p>
      </dsp:txBody>
      <dsp:txXfrm>
        <a:off x="238" y="0"/>
        <a:ext cx="2621781" cy="554096"/>
      </dsp:txXfrm>
    </dsp:sp>
    <dsp:sp modelId="{D5EB7502-6DF9-47B9-A011-1C9F6AD1AC78}">
      <dsp:nvSpPr>
        <dsp:cNvPr id="0" name=""/>
        <dsp:cNvSpPr/>
      </dsp:nvSpPr>
      <dsp:spPr>
        <a:xfrm>
          <a:off x="238" y="1118893"/>
          <a:ext cx="192600" cy="192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8C40D-270C-458A-8D29-6040FD559A1C}">
      <dsp:nvSpPr>
        <dsp:cNvPr id="0" name=""/>
        <dsp:cNvSpPr/>
      </dsp:nvSpPr>
      <dsp:spPr>
        <a:xfrm>
          <a:off x="183762" y="990717"/>
          <a:ext cx="2438257" cy="44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Pave the Way Ends</a:t>
          </a:r>
        </a:p>
      </dsp:txBody>
      <dsp:txXfrm>
        <a:off x="183762" y="990717"/>
        <a:ext cx="2438257" cy="448952"/>
      </dsp:txXfrm>
    </dsp:sp>
    <dsp:sp modelId="{AB825F96-E594-4132-AF53-F041FFE42001}">
      <dsp:nvSpPr>
        <dsp:cNvPr id="0" name=""/>
        <dsp:cNvSpPr/>
      </dsp:nvSpPr>
      <dsp:spPr>
        <a:xfrm>
          <a:off x="238" y="1567846"/>
          <a:ext cx="192600" cy="192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BDC48-8F61-4E37-AE67-76F81593F15B}">
      <dsp:nvSpPr>
        <dsp:cNvPr id="0" name=""/>
        <dsp:cNvSpPr/>
      </dsp:nvSpPr>
      <dsp:spPr>
        <a:xfrm>
          <a:off x="183762" y="1439670"/>
          <a:ext cx="2438257" cy="44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Math Olympiad</a:t>
          </a:r>
        </a:p>
      </dsp:txBody>
      <dsp:txXfrm>
        <a:off x="183762" y="1439670"/>
        <a:ext cx="2438257" cy="448952"/>
      </dsp:txXfrm>
    </dsp:sp>
    <dsp:sp modelId="{ABCFBF7F-98C3-4CDD-93AC-DE4EB2B93E5B}">
      <dsp:nvSpPr>
        <dsp:cNvPr id="0" name=""/>
        <dsp:cNvSpPr/>
      </dsp:nvSpPr>
      <dsp:spPr>
        <a:xfrm>
          <a:off x="2753109" y="554096"/>
          <a:ext cx="2621781" cy="308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2F4AA-7B53-415C-AFF5-69465198748A}">
      <dsp:nvSpPr>
        <dsp:cNvPr id="0" name=""/>
        <dsp:cNvSpPr/>
      </dsp:nvSpPr>
      <dsp:spPr>
        <a:xfrm>
          <a:off x="2753109" y="669936"/>
          <a:ext cx="192605" cy="1926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3D325-570F-4F4F-9600-543F9019B5A9}">
      <dsp:nvSpPr>
        <dsp:cNvPr id="0" name=""/>
        <dsp:cNvSpPr/>
      </dsp:nvSpPr>
      <dsp:spPr>
        <a:xfrm>
          <a:off x="2753109" y="0"/>
          <a:ext cx="2621781" cy="554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November</a:t>
          </a:r>
        </a:p>
      </dsp:txBody>
      <dsp:txXfrm>
        <a:off x="2753109" y="0"/>
        <a:ext cx="2621781" cy="554096"/>
      </dsp:txXfrm>
    </dsp:sp>
    <dsp:sp modelId="{0BEC6DF9-2D4C-49C0-A106-481D492E6A5B}">
      <dsp:nvSpPr>
        <dsp:cNvPr id="0" name=""/>
        <dsp:cNvSpPr/>
      </dsp:nvSpPr>
      <dsp:spPr>
        <a:xfrm>
          <a:off x="2753109" y="1118893"/>
          <a:ext cx="192600" cy="192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DB585-F34E-4329-BAA5-D1BEFB92ED7C}">
      <dsp:nvSpPr>
        <dsp:cNvPr id="0" name=""/>
        <dsp:cNvSpPr/>
      </dsp:nvSpPr>
      <dsp:spPr>
        <a:xfrm>
          <a:off x="2936633" y="990717"/>
          <a:ext cx="2438257" cy="44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Reflections</a:t>
          </a:r>
        </a:p>
      </dsp:txBody>
      <dsp:txXfrm>
        <a:off x="2936633" y="990717"/>
        <a:ext cx="2438257" cy="448952"/>
      </dsp:txXfrm>
    </dsp:sp>
    <dsp:sp modelId="{6513D39D-599B-4C1B-BB1C-4F92C6D4D5F0}">
      <dsp:nvSpPr>
        <dsp:cNvPr id="0" name=""/>
        <dsp:cNvSpPr/>
      </dsp:nvSpPr>
      <dsp:spPr>
        <a:xfrm>
          <a:off x="2753109" y="1567846"/>
          <a:ext cx="192600" cy="192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82E08-8BAF-41DA-9150-4E05B3D958D7}">
      <dsp:nvSpPr>
        <dsp:cNvPr id="0" name=""/>
        <dsp:cNvSpPr/>
      </dsp:nvSpPr>
      <dsp:spPr>
        <a:xfrm>
          <a:off x="2936633" y="1439670"/>
          <a:ext cx="2438257" cy="44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Staff Appreciation</a:t>
          </a:r>
        </a:p>
      </dsp:txBody>
      <dsp:txXfrm>
        <a:off x="2936633" y="1439670"/>
        <a:ext cx="2438257" cy="448952"/>
      </dsp:txXfrm>
    </dsp:sp>
    <dsp:sp modelId="{7D0D7650-37C1-4474-84EC-94C629845BD9}">
      <dsp:nvSpPr>
        <dsp:cNvPr id="0" name=""/>
        <dsp:cNvSpPr/>
      </dsp:nvSpPr>
      <dsp:spPr>
        <a:xfrm>
          <a:off x="2753109" y="2016799"/>
          <a:ext cx="192600" cy="192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94849-924D-47CA-B67A-B0E22F1011DD}">
      <dsp:nvSpPr>
        <dsp:cNvPr id="0" name=""/>
        <dsp:cNvSpPr/>
      </dsp:nvSpPr>
      <dsp:spPr>
        <a:xfrm>
          <a:off x="2936633" y="1888623"/>
          <a:ext cx="2438257" cy="44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Science Olympiad Registration opens</a:t>
          </a:r>
        </a:p>
      </dsp:txBody>
      <dsp:txXfrm>
        <a:off x="2936633" y="1888623"/>
        <a:ext cx="2438257" cy="448952"/>
      </dsp:txXfrm>
    </dsp:sp>
    <dsp:sp modelId="{F91833B9-EF18-4EDE-A932-DB882F1680BF}">
      <dsp:nvSpPr>
        <dsp:cNvPr id="0" name=""/>
        <dsp:cNvSpPr/>
      </dsp:nvSpPr>
      <dsp:spPr>
        <a:xfrm>
          <a:off x="5505979" y="554096"/>
          <a:ext cx="2621781" cy="308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7B36C-4B66-433E-8D09-E25C3BDF7773}">
      <dsp:nvSpPr>
        <dsp:cNvPr id="0" name=""/>
        <dsp:cNvSpPr/>
      </dsp:nvSpPr>
      <dsp:spPr>
        <a:xfrm>
          <a:off x="5505979" y="669936"/>
          <a:ext cx="192605" cy="1926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50A86-DB06-49F9-8A79-042CE869E6D5}">
      <dsp:nvSpPr>
        <dsp:cNvPr id="0" name=""/>
        <dsp:cNvSpPr/>
      </dsp:nvSpPr>
      <dsp:spPr>
        <a:xfrm>
          <a:off x="5505979" y="0"/>
          <a:ext cx="2621781" cy="554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December</a:t>
          </a:r>
        </a:p>
      </dsp:txBody>
      <dsp:txXfrm>
        <a:off x="5505979" y="0"/>
        <a:ext cx="2621781" cy="554096"/>
      </dsp:txXfrm>
    </dsp:sp>
    <dsp:sp modelId="{D7B6C6AC-183A-4E1C-B65D-69BD7C541245}">
      <dsp:nvSpPr>
        <dsp:cNvPr id="0" name=""/>
        <dsp:cNvSpPr/>
      </dsp:nvSpPr>
      <dsp:spPr>
        <a:xfrm>
          <a:off x="5505979" y="1118893"/>
          <a:ext cx="192600" cy="192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03AFA-24AC-488C-AADA-59E78921104E}">
      <dsp:nvSpPr>
        <dsp:cNvPr id="0" name=""/>
        <dsp:cNvSpPr/>
      </dsp:nvSpPr>
      <dsp:spPr>
        <a:xfrm>
          <a:off x="5689504" y="990717"/>
          <a:ext cx="2438257" cy="44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Giving Tree</a:t>
          </a:r>
        </a:p>
      </dsp:txBody>
      <dsp:txXfrm>
        <a:off x="5689504" y="990717"/>
        <a:ext cx="2438257" cy="448952"/>
      </dsp:txXfrm>
    </dsp:sp>
    <dsp:sp modelId="{0C6B0A6F-F20C-40B1-B032-D51B5A4FB256}">
      <dsp:nvSpPr>
        <dsp:cNvPr id="0" name=""/>
        <dsp:cNvSpPr/>
      </dsp:nvSpPr>
      <dsp:spPr>
        <a:xfrm>
          <a:off x="5505979" y="1567846"/>
          <a:ext cx="192600" cy="192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B3ED7-D126-4323-AF1A-059AB7CB2B9E}">
      <dsp:nvSpPr>
        <dsp:cNvPr id="0" name=""/>
        <dsp:cNvSpPr/>
      </dsp:nvSpPr>
      <dsp:spPr>
        <a:xfrm>
          <a:off x="5689504" y="1439670"/>
          <a:ext cx="2438257" cy="44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Staff Appreciation</a:t>
          </a:r>
        </a:p>
      </dsp:txBody>
      <dsp:txXfrm>
        <a:off x="5689504" y="1439670"/>
        <a:ext cx="2438257" cy="448952"/>
      </dsp:txXfrm>
    </dsp:sp>
    <dsp:sp modelId="{6D2BE41B-CB19-4070-9BED-8A19B0B5EFED}">
      <dsp:nvSpPr>
        <dsp:cNvPr id="0" name=""/>
        <dsp:cNvSpPr/>
      </dsp:nvSpPr>
      <dsp:spPr>
        <a:xfrm>
          <a:off x="5505979" y="2016799"/>
          <a:ext cx="192600" cy="192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148AE-FA34-4577-9F27-B3D9B334D277}">
      <dsp:nvSpPr>
        <dsp:cNvPr id="0" name=""/>
        <dsp:cNvSpPr/>
      </dsp:nvSpPr>
      <dsp:spPr>
        <a:xfrm>
          <a:off x="5689504" y="1888623"/>
          <a:ext cx="2438257" cy="44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Science Olympiad</a:t>
          </a:r>
        </a:p>
      </dsp:txBody>
      <dsp:txXfrm>
        <a:off x="5689504" y="1888623"/>
        <a:ext cx="2438257" cy="448952"/>
      </dsp:txXfrm>
    </dsp:sp>
    <dsp:sp modelId="{3737A10C-57F8-4AD4-B4AC-80185A252AA4}">
      <dsp:nvSpPr>
        <dsp:cNvPr id="0" name=""/>
        <dsp:cNvSpPr/>
      </dsp:nvSpPr>
      <dsp:spPr>
        <a:xfrm>
          <a:off x="5505979" y="2465752"/>
          <a:ext cx="192600" cy="192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9BDC7-117A-49BD-A53D-AF01CBC2FB3D}">
      <dsp:nvSpPr>
        <dsp:cNvPr id="0" name=""/>
        <dsp:cNvSpPr/>
      </dsp:nvSpPr>
      <dsp:spPr>
        <a:xfrm>
          <a:off x="5689504" y="2337576"/>
          <a:ext cx="2438257" cy="448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Reflections</a:t>
          </a:r>
        </a:p>
      </dsp:txBody>
      <dsp:txXfrm>
        <a:off x="5689504" y="2337576"/>
        <a:ext cx="2438257" cy="448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E65EB-6F47-49F9-9847-8A6C6178D024}">
      <dsp:nvSpPr>
        <dsp:cNvPr id="0" name=""/>
        <dsp:cNvSpPr/>
      </dsp:nvSpPr>
      <dsp:spPr>
        <a:xfrm>
          <a:off x="4618" y="373930"/>
          <a:ext cx="1769300" cy="208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726A8-35B7-45B7-944D-B1CD4BE1B25E}">
      <dsp:nvSpPr>
        <dsp:cNvPr id="0" name=""/>
        <dsp:cNvSpPr/>
      </dsp:nvSpPr>
      <dsp:spPr>
        <a:xfrm>
          <a:off x="4618" y="452104"/>
          <a:ext cx="129979" cy="1299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CCA1C-5366-4FDC-8CD2-96CCF6D4A5B1}">
      <dsp:nvSpPr>
        <dsp:cNvPr id="0" name=""/>
        <dsp:cNvSpPr/>
      </dsp:nvSpPr>
      <dsp:spPr>
        <a:xfrm>
          <a:off x="4618" y="0"/>
          <a:ext cx="1769300" cy="37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January</a:t>
          </a:r>
        </a:p>
      </dsp:txBody>
      <dsp:txXfrm>
        <a:off x="4618" y="0"/>
        <a:ext cx="1769300" cy="373930"/>
      </dsp:txXfrm>
    </dsp:sp>
    <dsp:sp modelId="{901ACC76-0DD8-43C8-8F52-6ECE37C61C5F}">
      <dsp:nvSpPr>
        <dsp:cNvPr id="0" name=""/>
        <dsp:cNvSpPr/>
      </dsp:nvSpPr>
      <dsp:spPr>
        <a:xfrm>
          <a:off x="4618" y="755081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3318E-0AE5-409C-8710-C0404198D1A3}">
      <dsp:nvSpPr>
        <dsp:cNvPr id="0" name=""/>
        <dsp:cNvSpPr/>
      </dsp:nvSpPr>
      <dsp:spPr>
        <a:xfrm>
          <a:off x="128469" y="668582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Staff Appreciation</a:t>
          </a:r>
        </a:p>
      </dsp:txBody>
      <dsp:txXfrm>
        <a:off x="128469" y="668582"/>
        <a:ext cx="1645449" cy="302974"/>
      </dsp:txXfrm>
    </dsp:sp>
    <dsp:sp modelId="{48BCD344-39E8-4EE8-B74F-9A6AE50B9831}">
      <dsp:nvSpPr>
        <dsp:cNvPr id="0" name=""/>
        <dsp:cNvSpPr/>
      </dsp:nvSpPr>
      <dsp:spPr>
        <a:xfrm>
          <a:off x="4618" y="1058056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D7445B-8D40-4A1F-B5D9-883C07422261}">
      <dsp:nvSpPr>
        <dsp:cNvPr id="0" name=""/>
        <dsp:cNvSpPr/>
      </dsp:nvSpPr>
      <dsp:spPr>
        <a:xfrm>
          <a:off x="128469" y="971556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Reflections</a:t>
          </a:r>
        </a:p>
      </dsp:txBody>
      <dsp:txXfrm>
        <a:off x="128469" y="971556"/>
        <a:ext cx="1645449" cy="302974"/>
      </dsp:txXfrm>
    </dsp:sp>
    <dsp:sp modelId="{ABCFBF7F-98C3-4CDD-93AC-DE4EB2B93E5B}">
      <dsp:nvSpPr>
        <dsp:cNvPr id="0" name=""/>
        <dsp:cNvSpPr/>
      </dsp:nvSpPr>
      <dsp:spPr>
        <a:xfrm>
          <a:off x="1862384" y="373930"/>
          <a:ext cx="1769300" cy="208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2F4AA-7B53-415C-AFF5-69465198748A}">
      <dsp:nvSpPr>
        <dsp:cNvPr id="0" name=""/>
        <dsp:cNvSpPr/>
      </dsp:nvSpPr>
      <dsp:spPr>
        <a:xfrm>
          <a:off x="1862384" y="452104"/>
          <a:ext cx="129979" cy="1299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3D325-570F-4F4F-9600-543F9019B5A9}">
      <dsp:nvSpPr>
        <dsp:cNvPr id="0" name=""/>
        <dsp:cNvSpPr/>
      </dsp:nvSpPr>
      <dsp:spPr>
        <a:xfrm>
          <a:off x="1862384" y="0"/>
          <a:ext cx="1769300" cy="37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February</a:t>
          </a:r>
        </a:p>
      </dsp:txBody>
      <dsp:txXfrm>
        <a:off x="1862384" y="0"/>
        <a:ext cx="1769300" cy="373930"/>
      </dsp:txXfrm>
    </dsp:sp>
    <dsp:sp modelId="{2592503D-D4D4-4BDD-AA48-D8B701925343}">
      <dsp:nvSpPr>
        <dsp:cNvPr id="0" name=""/>
        <dsp:cNvSpPr/>
      </dsp:nvSpPr>
      <dsp:spPr>
        <a:xfrm>
          <a:off x="1862384" y="755081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D08EF-6F44-4FEC-AD65-53F5A74FB5EA}">
      <dsp:nvSpPr>
        <dsp:cNvPr id="0" name=""/>
        <dsp:cNvSpPr/>
      </dsp:nvSpPr>
      <dsp:spPr>
        <a:xfrm>
          <a:off x="1986235" y="668582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Staff Appreciation</a:t>
          </a:r>
        </a:p>
      </dsp:txBody>
      <dsp:txXfrm>
        <a:off x="1986235" y="668582"/>
        <a:ext cx="1645449" cy="302974"/>
      </dsp:txXfrm>
    </dsp:sp>
    <dsp:sp modelId="{C30F8C37-A842-4BE5-98A3-BC4994B68759}">
      <dsp:nvSpPr>
        <dsp:cNvPr id="0" name=""/>
        <dsp:cNvSpPr/>
      </dsp:nvSpPr>
      <dsp:spPr>
        <a:xfrm>
          <a:off x="3720149" y="373930"/>
          <a:ext cx="1769300" cy="208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44F84-5F95-49CD-9DC9-20B3F06CBC9F}">
      <dsp:nvSpPr>
        <dsp:cNvPr id="0" name=""/>
        <dsp:cNvSpPr/>
      </dsp:nvSpPr>
      <dsp:spPr>
        <a:xfrm>
          <a:off x="3720149" y="452104"/>
          <a:ext cx="129979" cy="1299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35DE5-12AB-4C93-AD6F-91254ADDF14E}">
      <dsp:nvSpPr>
        <dsp:cNvPr id="0" name=""/>
        <dsp:cNvSpPr/>
      </dsp:nvSpPr>
      <dsp:spPr>
        <a:xfrm>
          <a:off x="3720149" y="0"/>
          <a:ext cx="1769300" cy="37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March</a:t>
          </a:r>
        </a:p>
      </dsp:txBody>
      <dsp:txXfrm>
        <a:off x="3720149" y="0"/>
        <a:ext cx="1769300" cy="373930"/>
      </dsp:txXfrm>
    </dsp:sp>
    <dsp:sp modelId="{01CCE386-6390-4C2D-94DC-6FF4F0F4C5FE}">
      <dsp:nvSpPr>
        <dsp:cNvPr id="0" name=""/>
        <dsp:cNvSpPr/>
      </dsp:nvSpPr>
      <dsp:spPr>
        <a:xfrm>
          <a:off x="3720149" y="755081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B4D74-9508-4781-AE22-C7EA77F53064}">
      <dsp:nvSpPr>
        <dsp:cNvPr id="0" name=""/>
        <dsp:cNvSpPr/>
      </dsp:nvSpPr>
      <dsp:spPr>
        <a:xfrm>
          <a:off x="3844000" y="668582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Career Day</a:t>
          </a:r>
        </a:p>
      </dsp:txBody>
      <dsp:txXfrm>
        <a:off x="3844000" y="668582"/>
        <a:ext cx="1645449" cy="302974"/>
      </dsp:txXfrm>
    </dsp:sp>
    <dsp:sp modelId="{7E7D7410-C8E3-48C4-8CC5-99B591CBCC51}">
      <dsp:nvSpPr>
        <dsp:cNvPr id="0" name=""/>
        <dsp:cNvSpPr/>
      </dsp:nvSpPr>
      <dsp:spPr>
        <a:xfrm>
          <a:off x="3720149" y="1058056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5D0D55-90F4-4DD9-87E5-4AEF3F79D5B0}">
      <dsp:nvSpPr>
        <dsp:cNvPr id="0" name=""/>
        <dsp:cNvSpPr/>
      </dsp:nvSpPr>
      <dsp:spPr>
        <a:xfrm>
          <a:off x="3844000" y="971556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Staff Appreciation</a:t>
          </a:r>
        </a:p>
      </dsp:txBody>
      <dsp:txXfrm>
        <a:off x="3844000" y="971556"/>
        <a:ext cx="1645449" cy="302974"/>
      </dsp:txXfrm>
    </dsp:sp>
    <dsp:sp modelId="{26871F39-E320-40A5-BFAF-C7B9DC8843EF}">
      <dsp:nvSpPr>
        <dsp:cNvPr id="0" name=""/>
        <dsp:cNvSpPr/>
      </dsp:nvSpPr>
      <dsp:spPr>
        <a:xfrm>
          <a:off x="5577915" y="373930"/>
          <a:ext cx="1769300" cy="208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099B3-B23F-4570-A4AF-FF87849C9D52}">
      <dsp:nvSpPr>
        <dsp:cNvPr id="0" name=""/>
        <dsp:cNvSpPr/>
      </dsp:nvSpPr>
      <dsp:spPr>
        <a:xfrm>
          <a:off x="5577915" y="452104"/>
          <a:ext cx="129979" cy="1299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C0210-A717-4875-8997-FFA6B9C1A302}">
      <dsp:nvSpPr>
        <dsp:cNvPr id="0" name=""/>
        <dsp:cNvSpPr/>
      </dsp:nvSpPr>
      <dsp:spPr>
        <a:xfrm>
          <a:off x="5577915" y="0"/>
          <a:ext cx="1769300" cy="37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April</a:t>
          </a:r>
        </a:p>
      </dsp:txBody>
      <dsp:txXfrm>
        <a:off x="5577915" y="0"/>
        <a:ext cx="1769300" cy="373930"/>
      </dsp:txXfrm>
    </dsp:sp>
    <dsp:sp modelId="{54F248C8-516A-4E0D-9E64-C5E083672F74}">
      <dsp:nvSpPr>
        <dsp:cNvPr id="0" name=""/>
        <dsp:cNvSpPr/>
      </dsp:nvSpPr>
      <dsp:spPr>
        <a:xfrm>
          <a:off x="5577915" y="755081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8C1B8C-5004-443B-BFAE-9A49DA81DC1B}">
      <dsp:nvSpPr>
        <dsp:cNvPr id="0" name=""/>
        <dsp:cNvSpPr/>
      </dsp:nvSpPr>
      <dsp:spPr>
        <a:xfrm>
          <a:off x="5701766" y="668582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Staff Appreciation</a:t>
          </a:r>
        </a:p>
      </dsp:txBody>
      <dsp:txXfrm>
        <a:off x="5701766" y="668582"/>
        <a:ext cx="1645449" cy="302974"/>
      </dsp:txXfrm>
    </dsp:sp>
    <dsp:sp modelId="{4914A19F-B95D-4C3B-9A0F-F64880A4EEE3}">
      <dsp:nvSpPr>
        <dsp:cNvPr id="0" name=""/>
        <dsp:cNvSpPr/>
      </dsp:nvSpPr>
      <dsp:spPr>
        <a:xfrm>
          <a:off x="7435681" y="373930"/>
          <a:ext cx="1769300" cy="208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7B91A-2918-4C04-BFB6-9BC7E47BD25B}">
      <dsp:nvSpPr>
        <dsp:cNvPr id="0" name=""/>
        <dsp:cNvSpPr/>
      </dsp:nvSpPr>
      <dsp:spPr>
        <a:xfrm>
          <a:off x="7435681" y="452104"/>
          <a:ext cx="129979" cy="1299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13DC5-3EBA-4477-8482-A0A60DE0FEF2}">
      <dsp:nvSpPr>
        <dsp:cNvPr id="0" name=""/>
        <dsp:cNvSpPr/>
      </dsp:nvSpPr>
      <dsp:spPr>
        <a:xfrm>
          <a:off x="7435681" y="0"/>
          <a:ext cx="1769300" cy="37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May</a:t>
          </a:r>
        </a:p>
      </dsp:txBody>
      <dsp:txXfrm>
        <a:off x="7435681" y="0"/>
        <a:ext cx="1769300" cy="373930"/>
      </dsp:txXfrm>
    </dsp:sp>
    <dsp:sp modelId="{3502BE42-107F-4B2F-AAE8-572EF95E1526}">
      <dsp:nvSpPr>
        <dsp:cNvPr id="0" name=""/>
        <dsp:cNvSpPr/>
      </dsp:nvSpPr>
      <dsp:spPr>
        <a:xfrm>
          <a:off x="7435681" y="755081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99FE44-6532-4B17-98F2-596772F9D43A}">
      <dsp:nvSpPr>
        <dsp:cNvPr id="0" name=""/>
        <dsp:cNvSpPr/>
      </dsp:nvSpPr>
      <dsp:spPr>
        <a:xfrm>
          <a:off x="7559532" y="668582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Staff Appreciation</a:t>
          </a:r>
        </a:p>
      </dsp:txBody>
      <dsp:txXfrm>
        <a:off x="7559532" y="668582"/>
        <a:ext cx="1645449" cy="302974"/>
      </dsp:txXfrm>
    </dsp:sp>
    <dsp:sp modelId="{96882F02-D094-4BB7-8261-F5572DD031FC}">
      <dsp:nvSpPr>
        <dsp:cNvPr id="0" name=""/>
        <dsp:cNvSpPr/>
      </dsp:nvSpPr>
      <dsp:spPr>
        <a:xfrm>
          <a:off x="7435681" y="1058056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5CF9C-F74B-4560-AADC-7783F5B184AE}">
      <dsp:nvSpPr>
        <dsp:cNvPr id="0" name=""/>
        <dsp:cNvSpPr/>
      </dsp:nvSpPr>
      <dsp:spPr>
        <a:xfrm>
          <a:off x="7559532" y="971556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Awards</a:t>
          </a:r>
        </a:p>
      </dsp:txBody>
      <dsp:txXfrm>
        <a:off x="7559532" y="971556"/>
        <a:ext cx="1645449" cy="302974"/>
      </dsp:txXfrm>
    </dsp:sp>
    <dsp:sp modelId="{F91833B9-EF18-4EDE-A932-DB882F1680BF}">
      <dsp:nvSpPr>
        <dsp:cNvPr id="0" name=""/>
        <dsp:cNvSpPr/>
      </dsp:nvSpPr>
      <dsp:spPr>
        <a:xfrm>
          <a:off x="9293446" y="373930"/>
          <a:ext cx="1769300" cy="208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7B36C-4B66-433E-8D09-E25C3BDF7773}">
      <dsp:nvSpPr>
        <dsp:cNvPr id="0" name=""/>
        <dsp:cNvSpPr/>
      </dsp:nvSpPr>
      <dsp:spPr>
        <a:xfrm>
          <a:off x="9293446" y="452104"/>
          <a:ext cx="129979" cy="1299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50A86-DB06-49F9-8A79-042CE869E6D5}">
      <dsp:nvSpPr>
        <dsp:cNvPr id="0" name=""/>
        <dsp:cNvSpPr/>
      </dsp:nvSpPr>
      <dsp:spPr>
        <a:xfrm>
          <a:off x="9293446" y="0"/>
          <a:ext cx="1769300" cy="37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June</a:t>
          </a:r>
        </a:p>
      </dsp:txBody>
      <dsp:txXfrm>
        <a:off x="9293446" y="0"/>
        <a:ext cx="1769300" cy="373930"/>
      </dsp:txXfrm>
    </dsp:sp>
    <dsp:sp modelId="{D7B6C6AC-183A-4E1C-B65D-69BD7C541245}">
      <dsp:nvSpPr>
        <dsp:cNvPr id="0" name=""/>
        <dsp:cNvSpPr/>
      </dsp:nvSpPr>
      <dsp:spPr>
        <a:xfrm>
          <a:off x="9293446" y="755081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03AFA-24AC-488C-AADA-59E78921104E}">
      <dsp:nvSpPr>
        <dsp:cNvPr id="0" name=""/>
        <dsp:cNvSpPr/>
      </dsp:nvSpPr>
      <dsp:spPr>
        <a:xfrm>
          <a:off x="9417297" y="668582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Lions Day</a:t>
          </a:r>
        </a:p>
      </dsp:txBody>
      <dsp:txXfrm>
        <a:off x="9417297" y="668582"/>
        <a:ext cx="1645449" cy="302974"/>
      </dsp:txXfrm>
    </dsp:sp>
    <dsp:sp modelId="{33CC17DA-474B-4C16-8964-35739E204358}">
      <dsp:nvSpPr>
        <dsp:cNvPr id="0" name=""/>
        <dsp:cNvSpPr/>
      </dsp:nvSpPr>
      <dsp:spPr>
        <a:xfrm>
          <a:off x="9293446" y="1058056"/>
          <a:ext cx="129976" cy="12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36EAB-02F6-4E6F-8BD4-E7DA6907ACD0}">
      <dsp:nvSpPr>
        <dsp:cNvPr id="0" name=""/>
        <dsp:cNvSpPr/>
      </dsp:nvSpPr>
      <dsp:spPr>
        <a:xfrm>
          <a:off x="9417297" y="971556"/>
          <a:ext cx="1645449" cy="30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8</a:t>
          </a:r>
          <a:r>
            <a:rPr lang="en-US" sz="1500" kern="1200" baseline="30000" dirty="0"/>
            <a:t>th</a:t>
          </a:r>
          <a:r>
            <a:rPr lang="en-US" sz="1500" kern="1200" dirty="0"/>
            <a:t> Grade Graduation</a:t>
          </a:r>
        </a:p>
      </dsp:txBody>
      <dsp:txXfrm>
        <a:off x="9417297" y="971556"/>
        <a:ext cx="1645449" cy="302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E37CA-76C9-F697-5060-E56805C50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6CDF0-5707-18D4-B565-36A4417AF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F2F4-EEDF-1176-B842-D695B82C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040FC-214A-43DF-01BC-DE3CE984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BF80E-2F8B-1EA8-CDBC-001FE1744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6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DD35A-B3A2-9A86-BD16-C4A66157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D83DB-0F5C-0BE4-52E3-D152E6AED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8F341-1C38-3C52-BAD3-B514905C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C7D74-3150-E077-D0CB-997B8937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95701-F831-763A-1F74-CBDB314A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6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28365F-1045-B8EE-7451-DF45C6644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5E01A-8BE8-D3B0-4B39-6DCEEA662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26C6D-2B7B-5E52-1848-804D7AC9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49EBF-A9F9-1167-89ED-33E95401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CB2C8-F99F-0B17-E968-8EC94C88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0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3FA6-E61D-D61C-13BD-9EB73C8D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7CF57-5629-2C51-0ADA-218D43B09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63F9E-ADEF-BC3A-D479-14D4F13B3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C447-5EB6-BAF3-1B40-70A09304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724C5-4EFB-2F34-E7D2-34AF65C8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0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BA8C-296E-2C30-EB96-1C01CB0B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62662-A7F7-89FF-72ED-745D9DCBB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AAE7-C93A-4973-3897-973BED9F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6AC66-69B7-2866-6D3B-9AA96101C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E67D-4C27-61D1-F39D-B48C36D6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6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14DAB-B597-BB94-5DF8-66FFE6970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C63A1-2982-A574-0BDC-5BD322678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F773C-0243-9003-27C9-7898C45E6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D06D6-A491-B132-F1C0-0DAA32A6B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7F558-28F4-49C3-52F8-01FC3606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88D28-4A3C-8ABF-0196-208B7B18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84426-1DFB-56CC-943E-0F63E6CBF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EFFD5-0C9B-378C-D4C3-1D98ED0CB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6C567-3AF5-666D-6AAC-97D94AA88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4D8F3-B96E-0C9C-B08F-ACE2968E8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22E12D-46A1-D058-415B-E2C19E306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4469BB-91E2-F406-0BF9-44F5FF5A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FADFB4-BB61-A18A-4CB6-25125B94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DFFF2-DCB6-662E-567D-8C2F1E6F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0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E6696-73FD-D3A4-5A7B-1066B9DB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52A13-1ED7-739F-A0ED-EE2C8587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8038E-F2BC-07AE-E03B-C0D733B7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B1763-7E37-1DDF-32A6-D80E3921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9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BE4F5-7E20-526D-DEE3-558002EF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A8496-8128-D237-F5AB-16A88E381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7269D-62FD-6ADF-7B40-A17E56C02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6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04F7-FE8F-D2A9-3BD8-51F839DF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D29F3-E20B-EA74-7025-D74CD66B5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AFA2D-63AE-F15F-3A53-688064B8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95336-FCE4-1D78-C928-EEC80DCA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D357E-1511-C961-9CC7-5A15017B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B60B4-6B1C-F369-BDE4-CDF9924A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2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49D2-F6BE-EAE6-B308-281C1491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28473C-41AB-CE70-5C62-E28B68CB9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C33DC-0A17-D71E-C3E8-892721DDD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AFCD0-EE98-B4F3-2B50-D11C63A3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4D5A3-B4F9-0911-8AF1-595F24A5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D7FD4-835B-0FAD-CD9B-0D3DBEE7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7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74834-ADEF-4156-0177-D281959C7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EF9E6-B912-02E3-50FE-76E72AF57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BC897-C1A3-0570-10E7-DE7BD4AB2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71EC-F56E-4E19-8F74-0FFE08E68ED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7B7BB-BECA-D821-8BDF-3EF912575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DA1F0-F16D-60B3-F38A-E5CD28D0B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9871-8606-474B-8528-79C628DD3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8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6A24247-4787-CB60-0322-69A7AF01CAAA}"/>
              </a:ext>
            </a:extLst>
          </p:cNvPr>
          <p:cNvSpPr txBox="1">
            <a:spLocks/>
          </p:cNvSpPr>
          <p:nvPr/>
        </p:nvSpPr>
        <p:spPr>
          <a:xfrm>
            <a:off x="3334041" y="444358"/>
            <a:ext cx="79423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2022-2023 Calendar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4B2F9C-A819-43FD-569D-C4FFD4411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" y="309229"/>
            <a:ext cx="3052586" cy="1460692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0BEACF1-7011-30FB-A4DF-294A6DAFB456}"/>
              </a:ext>
            </a:extLst>
          </p:cNvPr>
          <p:cNvGraphicFramePr/>
          <p:nvPr/>
        </p:nvGraphicFramePr>
        <p:xfrm>
          <a:off x="2198077" y="171104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08EE7DE-2AAB-0520-158C-010AD0D763FA}"/>
              </a:ext>
            </a:extLst>
          </p:cNvPr>
          <p:cNvGraphicFramePr/>
          <p:nvPr/>
        </p:nvGraphicFramePr>
        <p:xfrm>
          <a:off x="728394" y="4420375"/>
          <a:ext cx="1106736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01E710E-A066-0DF2-6289-BFF6B9A8C090}"/>
              </a:ext>
            </a:extLst>
          </p:cNvPr>
          <p:cNvSpPr/>
          <p:nvPr/>
        </p:nvSpPr>
        <p:spPr>
          <a:xfrm>
            <a:off x="478302" y="6217920"/>
            <a:ext cx="11317458" cy="4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Please note: Student Store and </a:t>
            </a:r>
            <a:r>
              <a:rPr lang="en-US" dirty="0" err="1"/>
              <a:t>Eprep</a:t>
            </a:r>
            <a:r>
              <a:rPr lang="en-US" dirty="0"/>
              <a:t> are also part of PTSA committees and run all year round</a:t>
            </a:r>
          </a:p>
        </p:txBody>
      </p:sp>
    </p:spTree>
    <p:extLst>
      <p:ext uri="{BB962C8B-B14F-4D97-AF65-F5344CB8AC3E}">
        <p14:creationId xmlns:p14="http://schemas.microsoft.com/office/powerpoint/2010/main" val="147854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Smith Ward</dc:creator>
  <cp:lastModifiedBy>Tracey Smith Ward</cp:lastModifiedBy>
  <cp:revision>1</cp:revision>
  <dcterms:created xsi:type="dcterms:W3CDTF">2022-11-08T06:06:49Z</dcterms:created>
  <dcterms:modified xsi:type="dcterms:W3CDTF">2022-11-08T06:07:20Z</dcterms:modified>
</cp:coreProperties>
</file>